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9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 autoAdjust="0"/>
    <p:restoredTop sz="55480" autoAdjust="0"/>
  </p:normalViewPr>
  <p:slideViewPr>
    <p:cSldViewPr snapToGrid="0">
      <p:cViewPr varScale="1">
        <p:scale>
          <a:sx n="60" d="100"/>
          <a:sy n="60" d="100"/>
        </p:scale>
        <p:origin x="726" y="66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B9A3B-262B-4054-95ED-98290F31C0EC}" type="datetimeFigureOut">
              <a:rPr kumimoji="1" lang="ja-JP" altLang="en-US" smtClean="0"/>
              <a:t>2015/1/11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05CA5-F2E2-4476-A0EA-41ECF4D364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1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Hell</a:t>
            </a:r>
            <a:r>
              <a:rPr kumimoji="1" lang="en-US" altLang="ja-JP" baseline="0" dirty="0" smtClean="0"/>
              <a:t> , my name is Thearom , President of EPS, Education for Population Support Foundation .</a:t>
            </a:r>
          </a:p>
          <a:p>
            <a:r>
              <a:rPr kumimoji="1" lang="en-US" altLang="ja-JP" baseline="0" dirty="0" smtClean="0"/>
              <a:t>My presentation title is </a:t>
            </a:r>
            <a:r>
              <a:rPr kumimoji="1" lang="en-US" altLang="ja-JP" dirty="0" smtClean="0"/>
              <a:t>If the JP students has come.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CA5-F2E2-4476-A0EA-41ECF4D3641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15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Please</a:t>
            </a:r>
            <a:r>
              <a:rPr kumimoji="1" lang="en-US" altLang="ja-JP" baseline="0" dirty="0" smtClean="0"/>
              <a:t> look at this picture , you would find the JP students back of classroom.</a:t>
            </a:r>
          </a:p>
          <a:p>
            <a:r>
              <a:rPr kumimoji="1" lang="en-US" altLang="ja-JP" baseline="0" dirty="0" smtClean="0"/>
              <a:t>Every year they have come to the </a:t>
            </a:r>
            <a:r>
              <a:rPr kumimoji="1" lang="en-US" altLang="ja-JP" baseline="0" dirty="0" err="1" smtClean="0"/>
              <a:t>Bongkoung</a:t>
            </a:r>
            <a:r>
              <a:rPr kumimoji="1" lang="en-US" altLang="ja-JP" baseline="0" dirty="0" smtClean="0"/>
              <a:t> primary school.</a:t>
            </a:r>
          </a:p>
          <a:p>
            <a:r>
              <a:rPr kumimoji="1" lang="en-US" altLang="ja-JP" baseline="0" dirty="0" smtClean="0"/>
              <a:t>Some of them did some exhibition explaining Japanese culture or the presentation.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CA5-F2E2-4476-A0EA-41ECF4D3641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51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They tried to talk about Japanese bullet train and so 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Introduction of Japanese culture looks so interesting for our pupils.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CA5-F2E2-4476-A0EA-41ECF4D3641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88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library was built</a:t>
            </a:r>
            <a:r>
              <a:rPr kumimoji="1" lang="en-US" altLang="ja-JP" baseline="0" dirty="0" smtClean="0"/>
              <a:t> up by Kansai University.</a:t>
            </a:r>
          </a:p>
          <a:p>
            <a:r>
              <a:rPr kumimoji="1" lang="en-US" altLang="ja-JP" baseline="0" dirty="0" smtClean="0"/>
              <a:t>For students they come to enjoy reading recognizing how </a:t>
            </a:r>
            <a:r>
              <a:rPr kumimoji="1" lang="en-US" altLang="ja-JP" baseline="0" smtClean="0"/>
              <a:t>language works.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CA5-F2E2-4476-A0EA-41ECF4D3641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56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would like to talk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w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 kind of work do majority-students do on their free time after school.</a:t>
            </a:r>
          </a:p>
          <a:p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helping parent’s works at homes,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 work at fields,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after cows &amp; buffalos, 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CA5-F2E2-4476-A0EA-41ECF4D3641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615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Village are so poor.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Their monthly income is only ???us dollars. </a:t>
            </a: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to say this small money 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cann’t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afford to study efficiently.</a:t>
            </a: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have to help parents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growing vegetables (families gardens), and seeking canes for making small flat baskets.</a:t>
            </a: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picture shows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basket.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sell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communities and by whole sellers in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Siem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Reap markets.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They</a:t>
            </a:r>
            <a:r>
              <a:rPr kumimoji="1" lang="en-US" altLang="ja-JP" baseline="0" dirty="0" smtClean="0"/>
              <a:t> need to change the lifestyles to be the intelligent persons , educated person and person who could speak English for getting Job.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CA5-F2E2-4476-A0EA-41ECF4D3641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29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Uto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hear I have been talking about the effect of university students visit to our school.</a:t>
            </a: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Library surely enhance and help the language learning.</a:t>
            </a:r>
          </a:p>
          <a:p>
            <a:pPr lvl="0"/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Japanese students visit surely encourage the pupils to broaden their lives.</a:t>
            </a:r>
          </a:p>
          <a:p>
            <a:pPr lvl="0"/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all thank you.</a:t>
            </a:r>
          </a:p>
          <a:p>
            <a:pPr lvl="0"/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5CA5-F2E2-4476-A0EA-41ECF4D3641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13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4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0687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18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8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1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8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8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6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6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7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40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88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307042" y="1747309"/>
            <a:ext cx="7766936" cy="1646302"/>
          </a:xfrm>
        </p:spPr>
        <p:txBody>
          <a:bodyPr/>
          <a:lstStyle/>
          <a:p>
            <a:r>
              <a:rPr kumimoji="1" lang="en-US" altLang="ja-JP" dirty="0" smtClean="0"/>
              <a:t>If the JP students came to the primary School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Every year , </a:t>
            </a:r>
            <a:r>
              <a:rPr kumimoji="1" lang="en-US" altLang="ja-JP" dirty="0" err="1" smtClean="0"/>
              <a:t>Jp</a:t>
            </a:r>
            <a:r>
              <a:rPr kumimoji="1" lang="en-US" altLang="ja-JP" dirty="0" smtClean="0"/>
              <a:t> students has come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25" y="2033293"/>
            <a:ext cx="7920477" cy="4455268"/>
          </a:xfrm>
        </p:spPr>
      </p:pic>
    </p:spTree>
    <p:extLst>
      <p:ext uri="{BB962C8B-B14F-4D97-AF65-F5344CB8AC3E}">
        <p14:creationId xmlns:p14="http://schemas.microsoft.com/office/powerpoint/2010/main" val="24791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Book reading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71" y="3497342"/>
            <a:ext cx="5016137" cy="2821577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5016137" cy="28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6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library in school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3" y="2278141"/>
            <a:ext cx="7482873" cy="4209116"/>
          </a:xfrm>
        </p:spPr>
      </p:pic>
    </p:spTree>
    <p:extLst>
      <p:ext uri="{BB962C8B-B14F-4D97-AF65-F5344CB8AC3E}">
        <p14:creationId xmlns:p14="http://schemas.microsoft.com/office/powerpoint/2010/main" val="42032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Contribution to Children aiming to change the village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84" y="4016188"/>
            <a:ext cx="3187757" cy="1793113"/>
          </a:xfrm>
        </p:spPr>
      </p:pic>
      <p:pic>
        <p:nvPicPr>
          <p:cNvPr id="8" name="図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71" y="2362012"/>
            <a:ext cx="4616263" cy="30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Village and students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Picture of village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59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lang="en-US" altLang="ja-JP" sz="2400" dirty="0">
                <a:solidFill>
                  <a:schemeClr val="tx1"/>
                </a:solidFill>
              </a:rPr>
              <a:t>the effect of university students visit </a:t>
            </a:r>
            <a:endParaRPr lang="en-US" altLang="ja-JP" sz="2400" dirty="0"/>
          </a:p>
          <a:p>
            <a:endParaRPr kumimoji="1" lang="en-US" altLang="ja-JP" dirty="0" smtClean="0"/>
          </a:p>
          <a:p>
            <a:endParaRPr lang="en-US" altLang="ja-JP" sz="2400" dirty="0"/>
          </a:p>
          <a:p>
            <a:r>
              <a:rPr lang="en-US" altLang="ja-JP" sz="2400" dirty="0">
                <a:solidFill>
                  <a:schemeClr val="tx1"/>
                </a:solidFill>
              </a:rPr>
              <a:t>Japanese students visit surely encourage the pupils 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349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342</Words>
  <Application>Microsoft Office PowerPoint</Application>
  <PresentationFormat>ワイド画面</PresentationFormat>
  <Paragraphs>47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ＭＳ Ｐゴシック</vt:lpstr>
      <vt:lpstr>メイリオ</vt:lpstr>
      <vt:lpstr>Arial</vt:lpstr>
      <vt:lpstr>Calibri</vt:lpstr>
      <vt:lpstr>Trebuchet MS</vt:lpstr>
      <vt:lpstr>Wingdings 3</vt:lpstr>
      <vt:lpstr>ファセット</vt:lpstr>
      <vt:lpstr>If the JP students came to the primary School </vt:lpstr>
      <vt:lpstr>Every year , Jp students has come</vt:lpstr>
      <vt:lpstr>Book reading </vt:lpstr>
      <vt:lpstr>The library in school </vt:lpstr>
      <vt:lpstr>Contribution to Children aiming to change the village</vt:lpstr>
      <vt:lpstr>Village and students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the JP students has come to the primary sfchool</dc:title>
  <dc:creator>makoto kageto</dc:creator>
  <cp:lastModifiedBy>makoto kageto</cp:lastModifiedBy>
  <cp:revision>7</cp:revision>
  <dcterms:created xsi:type="dcterms:W3CDTF">2015-01-07T23:32:41Z</dcterms:created>
  <dcterms:modified xsi:type="dcterms:W3CDTF">2015-01-11T03:04:50Z</dcterms:modified>
</cp:coreProperties>
</file>