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50198980"/>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 スライド">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タイトルテキスト</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本文レベル1</a:t>
            </a:r>
          </a:p>
          <a:p>
            <a:pPr lvl="1">
              <a:defRPr sz="1800">
                <a:solidFill>
                  <a:srgbClr val="000000"/>
                </a:solidFill>
              </a:defRPr>
            </a:pPr>
            <a:r>
              <a:rPr sz="3200">
                <a:solidFill>
                  <a:srgbClr val="888888"/>
                </a:solidFill>
              </a:rPr>
              <a:t>本文レベル2</a:t>
            </a:r>
          </a:p>
          <a:p>
            <a:pPr lvl="2">
              <a:defRPr sz="1800">
                <a:solidFill>
                  <a:srgbClr val="000000"/>
                </a:solidFill>
              </a:defRPr>
            </a:pPr>
            <a:r>
              <a:rPr sz="3200">
                <a:solidFill>
                  <a:srgbClr val="888888"/>
                </a:solidFill>
              </a:rPr>
              <a:t>本文レベル3</a:t>
            </a:r>
          </a:p>
          <a:p>
            <a:pPr lvl="3">
              <a:defRPr sz="1800">
                <a:solidFill>
                  <a:srgbClr val="000000"/>
                </a:solidFill>
              </a:defRPr>
            </a:pPr>
            <a:r>
              <a:rPr sz="3200">
                <a:solidFill>
                  <a:srgbClr val="888888"/>
                </a:solidFill>
              </a:rPr>
              <a:t>本文レベル4</a:t>
            </a:r>
          </a:p>
          <a:p>
            <a:pPr lvl="4">
              <a:defRPr sz="1800">
                <a:solidFill>
                  <a:srgbClr val="000000"/>
                </a:solidFill>
              </a:defRPr>
            </a:pPr>
            <a:r>
              <a:rPr sz="3200">
                <a:solidFill>
                  <a:srgbClr val="888888"/>
                </a:solidFill>
              </a:rPr>
              <a:t>本文レベル5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タイトルと&#10;縦書きテキスト">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タイトルテキスト</a:t>
            </a:r>
          </a:p>
        </p:txBody>
      </p:sp>
      <p:sp>
        <p:nvSpPr>
          <p:cNvPr id="40" name="Shape 40"/>
          <p:cNvSpPr>
            <a:spLocks noGrp="1"/>
          </p:cNvSpPr>
          <p:nvPr>
            <p:ph type="body" idx="1"/>
          </p:nvPr>
        </p:nvSpPr>
        <p:spPr>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縦書きタイトルと&#10;縦書きテキスト">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タイトルテキスト</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サブタイトル">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892968" y="0"/>
            <a:ext cx="7358064" cy="3473649"/>
          </a:xfrm>
          <a:prstGeom prst="rect">
            <a:avLst/>
          </a:prstGeom>
        </p:spPr>
        <p:txBody>
          <a:bodyPr lIns="0" tIns="0" rIns="0" bIns="0" anchor="b"/>
          <a:lstStyle>
            <a:lvl1pPr defTabSz="584200">
              <a:defRPr sz="5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defRPr>
            </a:pPr>
            <a:r>
              <a:rPr sz="5600">
                <a:solidFill>
                  <a:srgbClr val="FFFFFF"/>
                </a:solidFill>
              </a:rPr>
              <a:t>タイトルテキスト</a:t>
            </a:r>
          </a:p>
        </p:txBody>
      </p:sp>
      <p:sp>
        <p:nvSpPr>
          <p:cNvPr id="48" name="Shape 48"/>
          <p:cNvSpPr>
            <a:spLocks noGrp="1"/>
          </p:cNvSpPr>
          <p:nvPr>
            <p:ph type="body" idx="1"/>
          </p:nvPr>
        </p:nvSpPr>
        <p:spPr>
          <a:xfrm>
            <a:off x="892968" y="3536156"/>
            <a:ext cx="7358064" cy="2509243"/>
          </a:xfrm>
          <a:prstGeom prst="rect">
            <a:avLst/>
          </a:prstGeom>
        </p:spPr>
        <p:txBody>
          <a:bodyPr lIns="0" tIns="0" rIns="0" bIns="0"/>
          <a:lstStyle>
            <a:lvl1pPr marL="0" indent="0" algn="ctr" defTabSz="584200">
              <a:spcBef>
                <a:spcPts val="0"/>
              </a:spcBef>
              <a:buSzTx/>
              <a:buFontTx/>
              <a:buNone/>
              <a:defRPr sz="2200">
                <a:solidFill>
                  <a:srgbClr val="FFFFFF"/>
                </a:solidFill>
                <a:latin typeface="ヒラギノ角ゴ ProN W3"/>
                <a:ea typeface="ヒラギノ角ゴ ProN W3"/>
                <a:cs typeface="ヒラギノ角ゴ ProN W3"/>
                <a:sym typeface="ヒラギノ角ゴ ProN W3"/>
              </a:defRPr>
            </a:lvl1pPr>
            <a:lvl2pPr marL="0" indent="0" algn="ctr" defTabSz="584200">
              <a:spcBef>
                <a:spcPts val="0"/>
              </a:spcBef>
              <a:buSzTx/>
              <a:buFontTx/>
              <a:buNone/>
              <a:defRPr sz="2200">
                <a:solidFill>
                  <a:srgbClr val="FFFFFF"/>
                </a:solidFill>
                <a:latin typeface="ヒラギノ角ゴ ProN W3"/>
                <a:ea typeface="ヒラギノ角ゴ ProN W3"/>
                <a:cs typeface="ヒラギノ角ゴ ProN W3"/>
                <a:sym typeface="ヒラギノ角ゴ ProN W3"/>
              </a:defRPr>
            </a:lvl2pPr>
            <a:lvl3pPr marL="0" indent="0" algn="ctr" defTabSz="584200">
              <a:spcBef>
                <a:spcPts val="0"/>
              </a:spcBef>
              <a:buSzTx/>
              <a:buFontTx/>
              <a:buNone/>
              <a:defRPr sz="2200">
                <a:solidFill>
                  <a:srgbClr val="FFFFFF"/>
                </a:solidFill>
                <a:latin typeface="ヒラギノ角ゴ ProN W3"/>
                <a:ea typeface="ヒラギノ角ゴ ProN W3"/>
                <a:cs typeface="ヒラギノ角ゴ ProN W3"/>
                <a:sym typeface="ヒラギノ角ゴ ProN W3"/>
              </a:defRPr>
            </a:lvl3pPr>
            <a:lvl4pPr marL="0" indent="0" algn="ctr" defTabSz="584200">
              <a:spcBef>
                <a:spcPts val="0"/>
              </a:spcBef>
              <a:buSzTx/>
              <a:buFontTx/>
              <a:buNone/>
              <a:defRPr sz="2200">
                <a:solidFill>
                  <a:srgbClr val="FFFFFF"/>
                </a:solidFill>
                <a:latin typeface="ヒラギノ角ゴ ProN W3"/>
                <a:ea typeface="ヒラギノ角ゴ ProN W3"/>
                <a:cs typeface="ヒラギノ角ゴ ProN W3"/>
                <a:sym typeface="ヒラギノ角ゴ ProN W3"/>
              </a:defRPr>
            </a:lvl4pPr>
            <a:lvl5pPr marL="0" indent="0" algn="ctr" defTabSz="584200">
              <a:spcBef>
                <a:spcPts val="0"/>
              </a:spcBef>
              <a:buSzTx/>
              <a:buFontTx/>
              <a:buNone/>
              <a:defRPr sz="2200">
                <a:solidFill>
                  <a:srgbClr val="FFFFFF"/>
                </a:solidFill>
                <a:latin typeface="ヒラギノ角ゴ ProN W3"/>
                <a:ea typeface="ヒラギノ角ゴ ProN W3"/>
                <a:cs typeface="ヒラギノ角ゴ ProN W3"/>
                <a:sym typeface="ヒラギノ角ゴ ProN W3"/>
              </a:defRPr>
            </a:lvl5pPr>
          </a:lstStyle>
          <a:p>
            <a:pPr lvl="0">
              <a:defRPr sz="1800">
                <a:solidFill>
                  <a:srgbClr val="000000"/>
                </a:solidFill>
              </a:defRPr>
            </a:pPr>
            <a:r>
              <a:rPr sz="2200">
                <a:solidFill>
                  <a:srgbClr val="FFFFFF"/>
                </a:solidFill>
              </a:rPr>
              <a:t>本文レベル1</a:t>
            </a:r>
          </a:p>
          <a:p>
            <a:pPr lvl="1">
              <a:defRPr sz="1800">
                <a:solidFill>
                  <a:srgbClr val="000000"/>
                </a:solidFill>
              </a:defRPr>
            </a:pPr>
            <a:r>
              <a:rPr sz="2200">
                <a:solidFill>
                  <a:srgbClr val="FFFFFF"/>
                </a:solidFill>
              </a:rPr>
              <a:t>本文レベル2</a:t>
            </a:r>
          </a:p>
          <a:p>
            <a:pPr lvl="2">
              <a:defRPr sz="1800">
                <a:solidFill>
                  <a:srgbClr val="000000"/>
                </a:solidFill>
              </a:defRPr>
            </a:pPr>
            <a:r>
              <a:rPr sz="2200">
                <a:solidFill>
                  <a:srgbClr val="FFFFFF"/>
                </a:solidFill>
              </a:rPr>
              <a:t>本文レベル3</a:t>
            </a:r>
          </a:p>
          <a:p>
            <a:pPr lvl="3">
              <a:defRPr sz="1800">
                <a:solidFill>
                  <a:srgbClr val="000000"/>
                </a:solidFill>
              </a:defRPr>
            </a:pPr>
            <a:r>
              <a:rPr sz="2200">
                <a:solidFill>
                  <a:srgbClr val="FFFFFF"/>
                </a:solidFill>
              </a:rPr>
              <a:t>本文レベル4</a:t>
            </a:r>
          </a:p>
          <a:p>
            <a:pPr lvl="4">
              <a:defRPr sz="1800">
                <a:solidFill>
                  <a:srgbClr val="000000"/>
                </a:solidFill>
              </a:defRPr>
            </a:pPr>
            <a:r>
              <a:rPr sz="2200">
                <a:solidFill>
                  <a:srgbClr val="FFFFFF"/>
                </a:solidFill>
              </a:rPr>
              <a:t>本文レベル5</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箇条書き">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hape 51"/>
          <p:cNvSpPr>
            <a:spLocks noGrp="1"/>
          </p:cNvSpPr>
          <p:nvPr>
            <p:ph type="body" idx="1"/>
          </p:nvPr>
        </p:nvSpPr>
        <p:spPr>
          <a:xfrm>
            <a:off x="669726" y="892968"/>
            <a:ext cx="7804548" cy="5072064"/>
          </a:xfrm>
          <a:prstGeom prst="rect">
            <a:avLst/>
          </a:prstGeom>
        </p:spPr>
        <p:txBody>
          <a:bodyPr lIns="0" tIns="0" rIns="0" bIns="0" anchor="ctr"/>
          <a:lstStyle>
            <a:lvl1pPr marL="312821" indent="-312821" defTabSz="584200">
              <a:spcBef>
                <a:spcPts val="4200"/>
              </a:spcBef>
              <a:buSzPct val="75000"/>
              <a:buFontTx/>
              <a:defRPr sz="2600">
                <a:solidFill>
                  <a:srgbClr val="FFFFFF"/>
                </a:solidFill>
                <a:latin typeface="ヒラギノ角ゴ ProN W3"/>
                <a:ea typeface="ヒラギノ角ゴ ProN W3"/>
                <a:cs typeface="ヒラギノ角ゴ ProN W3"/>
                <a:sym typeface="ヒラギノ角ゴ ProN W3"/>
              </a:defRPr>
            </a:lvl1pPr>
            <a:lvl2pPr marL="770021" indent="-312821" defTabSz="584200">
              <a:spcBef>
                <a:spcPts val="4200"/>
              </a:spcBef>
              <a:buSzPct val="75000"/>
              <a:buFontTx/>
              <a:buChar char="•"/>
              <a:defRPr sz="2600">
                <a:solidFill>
                  <a:srgbClr val="FFFFFF"/>
                </a:solidFill>
                <a:latin typeface="ヒラギノ角ゴ ProN W3"/>
                <a:ea typeface="ヒラギノ角ゴ ProN W3"/>
                <a:cs typeface="ヒラギノ角ゴ ProN W3"/>
                <a:sym typeface="ヒラギノ角ゴ ProN W3"/>
              </a:defRPr>
            </a:lvl2pPr>
            <a:lvl3pPr marL="1227221" indent="-312821" defTabSz="584200">
              <a:spcBef>
                <a:spcPts val="4200"/>
              </a:spcBef>
              <a:buSzPct val="75000"/>
              <a:buFontTx/>
              <a:defRPr sz="2600">
                <a:solidFill>
                  <a:srgbClr val="FFFFFF"/>
                </a:solidFill>
                <a:latin typeface="ヒラギノ角ゴ ProN W3"/>
                <a:ea typeface="ヒラギノ角ゴ ProN W3"/>
                <a:cs typeface="ヒラギノ角ゴ ProN W3"/>
                <a:sym typeface="ヒラギノ角ゴ ProN W3"/>
              </a:defRPr>
            </a:lvl3pPr>
            <a:lvl4pPr marL="1684421" indent="-312821" defTabSz="584200">
              <a:spcBef>
                <a:spcPts val="4200"/>
              </a:spcBef>
              <a:buSzPct val="75000"/>
              <a:buFontTx/>
              <a:buChar char="•"/>
              <a:defRPr sz="2600">
                <a:solidFill>
                  <a:srgbClr val="FFFFFF"/>
                </a:solidFill>
                <a:latin typeface="ヒラギノ角ゴ ProN W3"/>
                <a:ea typeface="ヒラギノ角ゴ ProN W3"/>
                <a:cs typeface="ヒラギノ角ゴ ProN W3"/>
                <a:sym typeface="ヒラギノ角ゴ ProN W3"/>
              </a:defRPr>
            </a:lvl4pPr>
            <a:lvl5pPr marL="2141621" indent="-312821" defTabSz="584200">
              <a:spcBef>
                <a:spcPts val="4200"/>
              </a:spcBef>
              <a:buSzPct val="75000"/>
              <a:buFontTx/>
              <a:buChar char="•"/>
              <a:defRPr sz="2600">
                <a:solidFill>
                  <a:srgbClr val="FFFFFF"/>
                </a:solidFill>
                <a:latin typeface="ヒラギノ角ゴ ProN W3"/>
                <a:ea typeface="ヒラギノ角ゴ ProN W3"/>
                <a:cs typeface="ヒラギノ角ゴ ProN W3"/>
                <a:sym typeface="ヒラギノ角ゴ ProN W3"/>
              </a:defRPr>
            </a:lvl5pPr>
          </a:lstStyle>
          <a:p>
            <a:pPr lvl="0">
              <a:defRPr sz="1800">
                <a:solidFill>
                  <a:srgbClr val="000000"/>
                </a:solidFill>
              </a:defRPr>
            </a:pPr>
            <a:r>
              <a:rPr sz="2600">
                <a:solidFill>
                  <a:srgbClr val="FFFFFF"/>
                </a:solidFill>
              </a:rPr>
              <a:t>本文レベル1</a:t>
            </a:r>
          </a:p>
          <a:p>
            <a:pPr lvl="1">
              <a:defRPr sz="1800">
                <a:solidFill>
                  <a:srgbClr val="000000"/>
                </a:solidFill>
              </a:defRPr>
            </a:pPr>
            <a:r>
              <a:rPr sz="2600">
                <a:solidFill>
                  <a:srgbClr val="FFFFFF"/>
                </a:solidFill>
              </a:rPr>
              <a:t>本文レベル2</a:t>
            </a:r>
          </a:p>
          <a:p>
            <a:pPr lvl="2">
              <a:defRPr sz="1800">
                <a:solidFill>
                  <a:srgbClr val="000000"/>
                </a:solidFill>
              </a:defRPr>
            </a:pPr>
            <a:r>
              <a:rPr sz="2600">
                <a:solidFill>
                  <a:srgbClr val="FFFFFF"/>
                </a:solidFill>
              </a:rPr>
              <a:t>本文レベル3</a:t>
            </a:r>
          </a:p>
          <a:p>
            <a:pPr lvl="3">
              <a:defRPr sz="1800">
                <a:solidFill>
                  <a:srgbClr val="000000"/>
                </a:solidFill>
              </a:defRPr>
            </a:pPr>
            <a:r>
              <a:rPr sz="2600">
                <a:solidFill>
                  <a:srgbClr val="FFFFFF"/>
                </a:solidFill>
              </a:rPr>
              <a:t>本文レベル4</a:t>
            </a:r>
          </a:p>
          <a:p>
            <a:pPr lvl="4">
              <a:defRPr sz="1800">
                <a:solidFill>
                  <a:srgbClr val="000000"/>
                </a:solidFill>
              </a:defRPr>
            </a:pPr>
            <a:r>
              <a:rPr sz="2600">
                <a:solidFill>
                  <a:srgbClr val="FFFFFF"/>
                </a:solidFill>
              </a:rPr>
              <a:t>本文レベル5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タイトルテキスト</a:t>
            </a:r>
          </a:p>
        </p:txBody>
      </p:sp>
      <p:sp>
        <p:nvSpPr>
          <p:cNvPr id="11" name="Shape 11"/>
          <p:cNvSpPr>
            <a:spLocks noGrp="1"/>
          </p:cNvSpPr>
          <p:nvPr>
            <p:ph type="body" idx="1"/>
          </p:nvPr>
        </p:nvSpPr>
        <p:spPr>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セクション見出し">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タイトルテキスト</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本文レベル1</a:t>
            </a:r>
          </a:p>
          <a:p>
            <a:pPr lvl="1">
              <a:defRPr sz="1800">
                <a:solidFill>
                  <a:srgbClr val="000000"/>
                </a:solidFill>
              </a:defRPr>
            </a:pPr>
            <a:r>
              <a:rPr sz="2000">
                <a:solidFill>
                  <a:srgbClr val="888888"/>
                </a:solidFill>
              </a:rPr>
              <a:t>本文レベル2</a:t>
            </a:r>
          </a:p>
          <a:p>
            <a:pPr lvl="2">
              <a:defRPr sz="1800">
                <a:solidFill>
                  <a:srgbClr val="000000"/>
                </a:solidFill>
              </a:defRPr>
            </a:pPr>
            <a:r>
              <a:rPr sz="2000">
                <a:solidFill>
                  <a:srgbClr val="888888"/>
                </a:solidFill>
              </a:rPr>
              <a:t>本文レベル3</a:t>
            </a:r>
          </a:p>
          <a:p>
            <a:pPr lvl="3">
              <a:defRPr sz="1800">
                <a:solidFill>
                  <a:srgbClr val="000000"/>
                </a:solidFill>
              </a:defRPr>
            </a:pPr>
            <a:r>
              <a:rPr sz="2000">
                <a:solidFill>
                  <a:srgbClr val="888888"/>
                </a:solidFill>
              </a:rPr>
              <a:t>本文レベル4</a:t>
            </a:r>
          </a:p>
          <a:p>
            <a:pPr lvl="4">
              <a:defRPr sz="1800">
                <a:solidFill>
                  <a:srgbClr val="000000"/>
                </a:solidFill>
              </a:defRPr>
            </a:pPr>
            <a:r>
              <a:rPr sz="2000">
                <a:solidFill>
                  <a:srgbClr val="888888"/>
                </a:solidFill>
              </a:rPr>
              <a:t>本文レベル5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タイトルテキスト</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タイトルテキスト</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本文レベル1</a:t>
            </a:r>
          </a:p>
          <a:p>
            <a:pPr lvl="1">
              <a:defRPr sz="1800" b="0"/>
            </a:pPr>
            <a:r>
              <a:rPr sz="2400" b="1"/>
              <a:t>本文レベル2</a:t>
            </a:r>
          </a:p>
          <a:p>
            <a:pPr lvl="2">
              <a:defRPr sz="1800" b="0"/>
            </a:pPr>
            <a:r>
              <a:rPr sz="2400" b="1"/>
              <a:t>本文レベル3</a:t>
            </a:r>
          </a:p>
          <a:p>
            <a:pPr lvl="3">
              <a:defRPr sz="1800" b="0"/>
            </a:pPr>
            <a:r>
              <a:rPr sz="2400" b="1"/>
              <a:t>本文レベル4</a:t>
            </a:r>
          </a:p>
          <a:p>
            <a:pPr lvl="4">
              <a:defRPr sz="1800" b="0"/>
            </a:pPr>
            <a:r>
              <a:rPr sz="2400" b="1"/>
              <a:t>本文レベル5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タイトルテキスト</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付きの&#10;コンテンツ">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タイトルテキスト</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付きの図">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タイトルテキスト</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本文レベル1</a:t>
            </a:r>
          </a:p>
          <a:p>
            <a:pPr lvl="1">
              <a:defRPr sz="1800"/>
            </a:pPr>
            <a:r>
              <a:rPr sz="1400"/>
              <a:t>本文レベル2</a:t>
            </a:r>
          </a:p>
          <a:p>
            <a:pPr lvl="2">
              <a:defRPr sz="1800"/>
            </a:pPr>
            <a:r>
              <a:rPr sz="1400"/>
              <a:t>本文レベル3</a:t>
            </a:r>
          </a:p>
          <a:p>
            <a:pPr lvl="3">
              <a:defRPr sz="1800"/>
            </a:pPr>
            <a:r>
              <a:rPr sz="1400"/>
              <a:t>本文レベル4</a:t>
            </a:r>
          </a:p>
          <a:p>
            <a:pPr lvl="4">
              <a:defRPr sz="1800"/>
            </a:pPr>
            <a:r>
              <a:rPr sz="1400"/>
              <a:t>本文レベル5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タイトルテキスト</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本文レベル5</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ppt/slides/mitsubishi1.mp4"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892968" y="1151929"/>
            <a:ext cx="7358064" cy="2321720"/>
          </a:xfrm>
          <a:prstGeom prst="rect">
            <a:avLst/>
          </a:prstGeom>
        </p:spPr>
        <p:txBody>
          <a:bodyPr/>
          <a:lstStyle>
            <a:lvl1pPr>
              <a:defRPr u="sng">
                <a:solidFill>
                  <a:srgbClr val="0000FF"/>
                </a:solidFill>
                <a:uFill>
                  <a:solidFill>
                    <a:srgbClr val="0000FF"/>
                  </a:solidFill>
                </a:uFill>
                <a:hlinkClick r:id="rId2"/>
              </a:defRPr>
            </a:lvl1pPr>
          </a:lstStyle>
          <a:p>
            <a:pPr lvl="0">
              <a:defRPr sz="1800" u="none">
                <a:solidFill>
                  <a:srgbClr val="000000"/>
                </a:solidFill>
                <a:uFillTx/>
              </a:defRPr>
            </a:pPr>
            <a:r>
              <a:rPr sz="5600" u="sng">
                <a:solidFill>
                  <a:srgbClr val="0000FF"/>
                </a:solidFill>
                <a:uFill>
                  <a:solidFill>
                    <a:srgbClr val="0000FF"/>
                  </a:solidFill>
                </a:uFill>
                <a:hlinkClick r:id="rId2"/>
              </a:rPr>
              <a:t>MRJ</a:t>
            </a:r>
          </a:p>
        </p:txBody>
      </p:sp>
      <p:sp>
        <p:nvSpPr>
          <p:cNvPr id="56" name="Shape 56"/>
          <p:cNvSpPr>
            <a:spLocks noGrp="1"/>
          </p:cNvSpPr>
          <p:nvPr>
            <p:ph type="body" idx="1"/>
          </p:nvPr>
        </p:nvSpPr>
        <p:spPr>
          <a:xfrm>
            <a:off x="892968" y="3536156"/>
            <a:ext cx="7358064" cy="794743"/>
          </a:xfrm>
          <a:prstGeom prst="rect">
            <a:avLst/>
          </a:prstGeom>
        </p:spPr>
        <p:txBody>
          <a:bodyPr/>
          <a:lstStyle/>
          <a:p>
            <a:pPr lvl="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8.jpeg" descr="C:\Users\kageto-fastest\Pictures\PowerDVD 14\Snapshot\PDVD_012.JPG"/>
          <p:cNvPicPr/>
          <p:nvPr/>
        </p:nvPicPr>
        <p:blipFill>
          <a:blip r:embed="rId2">
            <a:extLst/>
          </a:blip>
          <a:stretch>
            <a:fillRect/>
          </a:stretch>
        </p:blipFill>
        <p:spPr>
          <a:xfrm>
            <a:off x="349250" y="969962"/>
            <a:ext cx="8124825" cy="45720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9.jpeg" descr="C:\Users\kageto-fastest\Pictures\PowerDVD 14\Snapshot\PDVD_013.JPG"/>
          <p:cNvPicPr/>
          <p:nvPr/>
        </p:nvPicPr>
        <p:blipFill>
          <a:blip r:embed="rId2">
            <a:extLst/>
          </a:blip>
          <a:stretch>
            <a:fillRect/>
          </a:stretch>
        </p:blipFill>
        <p:spPr>
          <a:xfrm>
            <a:off x="428625" y="979487"/>
            <a:ext cx="8124825" cy="45720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0.jpeg" descr="C:\Users\kageto-fastest\Pictures\PowerDVD 14\Snapshot\PDVD_014.JPG"/>
          <p:cNvPicPr/>
          <p:nvPr/>
        </p:nvPicPr>
        <p:blipFill>
          <a:blip r:embed="rId2">
            <a:extLst/>
          </a:blip>
          <a:stretch>
            <a:fillRect/>
          </a:stretch>
        </p:blipFill>
        <p:spPr>
          <a:xfrm>
            <a:off x="519112" y="1039812"/>
            <a:ext cx="8124826" cy="4572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11.jpeg" descr="C:\Users\kageto-fastest\Pictures\PowerDVD 14\Snapshot\PDVD_015.JPG"/>
          <p:cNvPicPr/>
          <p:nvPr/>
        </p:nvPicPr>
        <p:blipFill>
          <a:blip r:embed="rId2">
            <a:extLst/>
          </a:blip>
          <a:stretch>
            <a:fillRect/>
          </a:stretch>
        </p:blipFill>
        <p:spPr>
          <a:xfrm>
            <a:off x="87313" y="1039812"/>
            <a:ext cx="8124826" cy="45720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12.jpeg" descr="C:\Users\kageto-fastest\Pictures\PowerDVD 14\Snapshot\PDVD_016.JPG"/>
          <p:cNvPicPr/>
          <p:nvPr/>
        </p:nvPicPr>
        <p:blipFill>
          <a:blip r:embed="rId2">
            <a:extLst/>
          </a:blip>
          <a:stretch>
            <a:fillRect/>
          </a:stretch>
        </p:blipFill>
        <p:spPr>
          <a:xfrm>
            <a:off x="379413" y="1039812"/>
            <a:ext cx="8124826" cy="45720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
          </p:nvPr>
        </p:nvSpPr>
        <p:spPr>
          <a:prstGeom prst="rect">
            <a:avLst/>
          </a:prstGeom>
        </p:spPr>
        <p:txBody>
          <a:bodyPr/>
          <a:lstStyle/>
          <a:p>
            <a:pPr marL="493776" lvl="0" indent="-493776" defTabSz="473201">
              <a:lnSpc>
                <a:spcPct val="80000"/>
              </a:lnSpc>
              <a:spcBef>
                <a:spcPts val="3400"/>
              </a:spcBef>
              <a:buClr>
                <a:srgbClr val="FFFFFF"/>
              </a:buClr>
              <a:defRPr sz="1800">
                <a:solidFill>
                  <a:srgbClr val="000000"/>
                </a:solidFill>
              </a:defRPr>
            </a:pPr>
            <a:r>
              <a:rPr lang="en-US" altLang="ja-JP" sz="2000" dirty="0" smtClean="0">
                <a:solidFill>
                  <a:srgbClr val="FFFFFF"/>
                </a:solidFill>
              </a:rPr>
              <a:t>Original</a:t>
            </a:r>
            <a:r>
              <a:rPr lang="ja-JP" altLang="en-US" sz="2000" dirty="0" smtClean="0">
                <a:solidFill>
                  <a:srgbClr val="FFFFFF"/>
                </a:solidFill>
              </a:rPr>
              <a:t> </a:t>
            </a:r>
            <a:r>
              <a:rPr lang="en-US" altLang="ja-JP" sz="2000" dirty="0" smtClean="0">
                <a:solidFill>
                  <a:srgbClr val="FFFFFF"/>
                </a:solidFill>
              </a:rPr>
              <a:t>Version</a:t>
            </a:r>
          </a:p>
          <a:p>
            <a:pPr marL="493776" lvl="0" indent="-493776" defTabSz="473201">
              <a:lnSpc>
                <a:spcPct val="80000"/>
              </a:lnSpc>
              <a:spcBef>
                <a:spcPts val="3400"/>
              </a:spcBef>
              <a:buClr>
                <a:srgbClr val="FFFFFF"/>
              </a:buClr>
              <a:defRPr sz="1800">
                <a:solidFill>
                  <a:srgbClr val="000000"/>
                </a:solidFill>
              </a:defRPr>
            </a:pPr>
            <a:r>
              <a:rPr sz="1296" dirty="0" smtClean="0">
                <a:solidFill>
                  <a:srgbClr val="FFFFFF"/>
                </a:solidFill>
              </a:rPr>
              <a:t>A </a:t>
            </a:r>
            <a:r>
              <a:rPr sz="1296" dirty="0">
                <a:solidFill>
                  <a:srgbClr val="FFFFFF"/>
                </a:solidFill>
              </a:rPr>
              <a:t>ceremony has been held to mark the </a:t>
            </a:r>
            <a:r>
              <a:rPr sz="1296" dirty="0" err="1">
                <a:solidFill>
                  <a:srgbClr val="FFFFFF"/>
                </a:solidFill>
              </a:rPr>
              <a:t>unveilingお披露目</a:t>
            </a:r>
            <a:r>
              <a:rPr sz="1296" dirty="0">
                <a:solidFill>
                  <a:srgbClr val="FFFFFF"/>
                </a:solidFill>
              </a:rPr>
              <a:t> of Japan's first domestically-developed passenger plane in about 50 years.50年ぶり</a:t>
            </a:r>
            <a:endParaRPr sz="648" dirty="0"/>
          </a:p>
          <a:p>
            <a:pPr marL="493776" lvl="0" indent="-493776" defTabSz="473201">
              <a:lnSpc>
                <a:spcPct val="80000"/>
              </a:lnSpc>
              <a:spcBef>
                <a:spcPts val="3400"/>
              </a:spcBef>
              <a:buClr>
                <a:srgbClr val="FFFFFF"/>
              </a:buClr>
              <a:defRPr sz="1800">
                <a:solidFill>
                  <a:srgbClr val="000000"/>
                </a:solidFill>
              </a:defRPr>
            </a:pPr>
            <a:r>
              <a:rPr sz="1296" dirty="0">
                <a:solidFill>
                  <a:srgbClr val="FFFFFF"/>
                </a:solidFill>
              </a:rPr>
              <a:t>The Mitsubishi Regional Jet was developed by Mitsubishi Aircraft Corporation. The first model was displayed at a ceremony in Aichi Prefecture.</a:t>
            </a:r>
            <a:endParaRPr sz="648" dirty="0"/>
          </a:p>
          <a:p>
            <a:pPr marL="493776" lvl="0" indent="-493776" defTabSz="473201">
              <a:lnSpc>
                <a:spcPct val="80000"/>
              </a:lnSpc>
              <a:spcBef>
                <a:spcPts val="3400"/>
              </a:spcBef>
              <a:buClr>
                <a:srgbClr val="FFFFFF"/>
              </a:buClr>
              <a:defRPr sz="1800">
                <a:solidFill>
                  <a:srgbClr val="000000"/>
                </a:solidFill>
              </a:defRPr>
            </a:pPr>
            <a:r>
              <a:rPr sz="1296" dirty="0">
                <a:solidFill>
                  <a:srgbClr val="FFFFFF"/>
                </a:solidFill>
              </a:rPr>
              <a:t>The aircraft measures 35.8 meters long and has a wingspan of 29.2 meters. Each wing is fitted with a state-of-the-art single engine. The aircraft has 78 to 92 seats.</a:t>
            </a:r>
            <a:endParaRPr sz="648" dirty="0"/>
          </a:p>
          <a:p>
            <a:pPr marL="493776" lvl="0" indent="-493776" defTabSz="473201">
              <a:lnSpc>
                <a:spcPct val="80000"/>
              </a:lnSpc>
              <a:spcBef>
                <a:spcPts val="3400"/>
              </a:spcBef>
              <a:buClr>
                <a:srgbClr val="FFFFFF"/>
              </a:buClr>
              <a:defRPr sz="1800">
                <a:solidFill>
                  <a:srgbClr val="000000"/>
                </a:solidFill>
              </a:defRPr>
            </a:pPr>
            <a:r>
              <a:rPr sz="1296" dirty="0">
                <a:solidFill>
                  <a:srgbClr val="FFFFFF"/>
                </a:solidFill>
              </a:rPr>
              <a:t>Engineers designed the jet for short-distance flights as demand for such services are on the rise around the world, particularly in emerging economies. Officials say they've already received orders for 400 of the fuel efficient jets from domestic and international carriers.</a:t>
            </a:r>
            <a:endParaRPr sz="648" dirty="0"/>
          </a:p>
          <a:p>
            <a:pPr marL="493776" lvl="0" indent="-493776" defTabSz="473201">
              <a:lnSpc>
                <a:spcPct val="80000"/>
              </a:lnSpc>
              <a:spcBef>
                <a:spcPts val="3400"/>
              </a:spcBef>
              <a:buClr>
                <a:srgbClr val="FFFFFF"/>
              </a:buClr>
              <a:defRPr sz="1800">
                <a:solidFill>
                  <a:srgbClr val="000000"/>
                </a:solidFill>
              </a:defRPr>
            </a:pPr>
            <a:r>
              <a:rPr sz="1296" dirty="0">
                <a:solidFill>
                  <a:srgbClr val="FFFFFF"/>
                </a:solidFill>
              </a:rPr>
              <a:t>Mitsubishi has been testing the strength of the fuselage since earlier this month. Officials say they expect to conduct a full-scale test flight as early as April. They plan to deliver the first jet to All Nippon Airways in April 2017.</a:t>
            </a:r>
            <a:endParaRPr sz="648"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271200" y="1210387"/>
            <a:ext cx="8601600" cy="4781115"/>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lvl="0" defTabSz="584200"/>
            <a:r>
              <a:rPr lang="en-US" altLang="ja-JP" dirty="0" smtClean="0">
                <a:solidFill>
                  <a:srgbClr val="FFFFFF"/>
                </a:solidFill>
                <a:latin typeface="ヒラギノ角ゴ ProN W3"/>
                <a:ea typeface="ヒラギノ角ゴ ProN W3"/>
                <a:cs typeface="ヒラギノ角ゴ ProN W3"/>
                <a:sym typeface="ヒラギノ角ゴ ProN W3"/>
              </a:rPr>
              <a:t>Simplified Version </a:t>
            </a:r>
            <a:r>
              <a:rPr lang="ja-JP" altLang="en-US" dirty="0" smtClean="0">
                <a:solidFill>
                  <a:srgbClr val="FFFFFF"/>
                </a:solidFill>
                <a:latin typeface="ヒラギノ角ゴ ProN W3"/>
                <a:ea typeface="ヒラギノ角ゴ ProN W3"/>
                <a:cs typeface="ヒラギノ角ゴ ProN W3"/>
                <a:sym typeface="ヒラギノ角ゴ ProN W3"/>
              </a:rPr>
              <a:t>プレゼン用</a:t>
            </a:r>
            <a:endParaRPr lang="en-US" altLang="ja-JP" dirty="0" smtClean="0">
              <a:solidFill>
                <a:srgbClr val="FFFFFF"/>
              </a:solidFill>
              <a:latin typeface="ヒラギノ角ゴ ProN W3"/>
              <a:ea typeface="ヒラギノ角ゴ ProN W3"/>
              <a:cs typeface="ヒラギノ角ゴ ProN W3"/>
              <a:sym typeface="ヒラギノ角ゴ ProN W3"/>
            </a:endParaRPr>
          </a:p>
          <a:p>
            <a:pPr lvl="0" defTabSz="584200"/>
            <a:r>
              <a:rPr lang="en-US" altLang="ja-JP" dirty="0" smtClean="0">
                <a:solidFill>
                  <a:srgbClr val="FFFFFF"/>
                </a:solidFill>
                <a:latin typeface="ヒラギノ角ゴ ProN W3"/>
                <a:ea typeface="ヒラギノ角ゴ ProN W3"/>
                <a:cs typeface="ヒラギノ角ゴ ProN W3"/>
                <a:sym typeface="ヒラギノ角ゴ ProN W3"/>
              </a:rPr>
              <a:t>Hello</a:t>
            </a:r>
            <a:r>
              <a:rPr lang="ja-JP" altLang="en-US" dirty="0" smtClean="0">
                <a:solidFill>
                  <a:srgbClr val="FFFFFF"/>
                </a:solidFill>
                <a:latin typeface="ヒラギノ角ゴ ProN W3"/>
                <a:ea typeface="ヒラギノ角ゴ ProN W3"/>
                <a:cs typeface="ヒラギノ角ゴ ProN W3"/>
                <a:sym typeface="ヒラギノ角ゴ ProN W3"/>
              </a:rPr>
              <a:t> </a:t>
            </a:r>
            <a:r>
              <a:rPr lang="en-US" altLang="ja-JP" dirty="0" smtClean="0">
                <a:solidFill>
                  <a:srgbClr val="FFFFFF"/>
                </a:solidFill>
                <a:latin typeface="ヒラギノ角ゴ ProN W3"/>
                <a:ea typeface="ヒラギノ角ゴ ProN W3"/>
                <a:cs typeface="ヒラギノ角ゴ ProN W3"/>
                <a:sym typeface="ヒラギノ角ゴ ProN W3"/>
              </a:rPr>
              <a:t>nice</a:t>
            </a:r>
            <a:r>
              <a:rPr lang="ja-JP" altLang="en-US" dirty="0" smtClean="0">
                <a:solidFill>
                  <a:srgbClr val="FFFFFF"/>
                </a:solidFill>
                <a:latin typeface="ヒラギノ角ゴ ProN W3"/>
                <a:ea typeface="ヒラギノ角ゴ ProN W3"/>
                <a:cs typeface="ヒラギノ角ゴ ProN W3"/>
                <a:sym typeface="ヒラギノ角ゴ ProN W3"/>
              </a:rPr>
              <a:t> </a:t>
            </a:r>
            <a:r>
              <a:rPr lang="en-US" altLang="ja-JP" dirty="0" smtClean="0">
                <a:solidFill>
                  <a:srgbClr val="FFFFFF"/>
                </a:solidFill>
                <a:latin typeface="ヒラギノ角ゴ ProN W3"/>
                <a:ea typeface="ヒラギノ角ゴ ProN W3"/>
                <a:cs typeface="ヒラギノ角ゴ ProN W3"/>
                <a:sym typeface="ヒラギノ角ゴ ProN W3"/>
              </a:rPr>
              <a:t>to</a:t>
            </a:r>
            <a:r>
              <a:rPr lang="ja-JP" altLang="en-US" dirty="0" smtClean="0">
                <a:solidFill>
                  <a:srgbClr val="FFFFFF"/>
                </a:solidFill>
                <a:latin typeface="ヒラギノ角ゴ ProN W3"/>
                <a:ea typeface="ヒラギノ角ゴ ProN W3"/>
                <a:cs typeface="ヒラギノ角ゴ ProN W3"/>
                <a:sym typeface="ヒラギノ角ゴ ProN W3"/>
              </a:rPr>
              <a:t> </a:t>
            </a:r>
            <a:r>
              <a:rPr lang="en-US" altLang="ja-JP" dirty="0" smtClean="0">
                <a:solidFill>
                  <a:srgbClr val="FFFFFF"/>
                </a:solidFill>
                <a:latin typeface="ヒラギノ角ゴ ProN W3"/>
                <a:ea typeface="ヒラギノ角ゴ ProN W3"/>
                <a:cs typeface="ヒラギノ角ゴ ProN W3"/>
                <a:sym typeface="ヒラギノ角ゴ ProN W3"/>
              </a:rPr>
              <a:t>meet</a:t>
            </a:r>
            <a:r>
              <a:rPr lang="ja-JP" altLang="en-US" dirty="0" smtClean="0">
                <a:solidFill>
                  <a:srgbClr val="FFFFFF"/>
                </a:solidFill>
                <a:latin typeface="ヒラギノ角ゴ ProN W3"/>
                <a:ea typeface="ヒラギノ角ゴ ProN W3"/>
                <a:cs typeface="ヒラギノ角ゴ ProN W3"/>
                <a:sym typeface="ヒラギノ角ゴ ProN W3"/>
              </a:rPr>
              <a:t> </a:t>
            </a:r>
            <a:r>
              <a:rPr lang="en-US" altLang="ja-JP" dirty="0" smtClean="0">
                <a:solidFill>
                  <a:srgbClr val="FFFFFF"/>
                </a:solidFill>
                <a:latin typeface="ヒラギノ角ゴ ProN W3"/>
                <a:ea typeface="ヒラギノ角ゴ ProN W3"/>
                <a:cs typeface="ヒラギノ角ゴ ProN W3"/>
                <a:sym typeface="ヒラギノ角ゴ ProN W3"/>
              </a:rPr>
              <a:t>you</a:t>
            </a:r>
            <a:r>
              <a:rPr lang="ja-JP" altLang="en-US" dirty="0" smtClean="0">
                <a:solidFill>
                  <a:srgbClr val="FFFFFF"/>
                </a:solidFill>
                <a:latin typeface="ヒラギノ角ゴ ProN W3"/>
                <a:ea typeface="ヒラギノ角ゴ ProN W3"/>
                <a:cs typeface="ヒラギノ角ゴ ProN W3"/>
                <a:sym typeface="ヒラギノ角ゴ ProN W3"/>
              </a:rPr>
              <a:t> </a:t>
            </a:r>
            <a:endParaRPr lang="en-US" altLang="ja-JP" dirty="0" smtClean="0">
              <a:solidFill>
                <a:srgbClr val="FFFFFF"/>
              </a:solidFill>
              <a:latin typeface="ヒラギノ角ゴ ProN W3"/>
              <a:ea typeface="ヒラギノ角ゴ ProN W3"/>
              <a:cs typeface="ヒラギノ角ゴ ProN W3"/>
              <a:sym typeface="ヒラギノ角ゴ ProN W3"/>
            </a:endParaRPr>
          </a:p>
          <a:p>
            <a:pPr lvl="0" defTabSz="584200"/>
            <a:r>
              <a:rPr lang="en-US" altLang="ja-JP" dirty="0" smtClean="0">
                <a:solidFill>
                  <a:srgbClr val="FFFFFF"/>
                </a:solidFill>
                <a:latin typeface="ヒラギノ角ゴ ProN W3"/>
                <a:ea typeface="ヒラギノ角ゴ ProN W3"/>
                <a:cs typeface="ヒラギノ角ゴ ProN W3"/>
                <a:sym typeface="ヒラギノ角ゴ ProN W3"/>
              </a:rPr>
              <a:t>I</a:t>
            </a:r>
            <a:r>
              <a:rPr lang="ja-JP" altLang="en-US" dirty="0" smtClean="0">
                <a:solidFill>
                  <a:srgbClr val="FFFFFF"/>
                </a:solidFill>
                <a:latin typeface="ヒラギノ角ゴ ProN W3"/>
                <a:ea typeface="ヒラギノ角ゴ ProN W3"/>
                <a:cs typeface="ヒラギノ角ゴ ProN W3"/>
                <a:sym typeface="ヒラギノ角ゴ ProN W3"/>
              </a:rPr>
              <a:t>‘</a:t>
            </a:r>
            <a:r>
              <a:rPr lang="en-US" altLang="ja-JP" dirty="0" smtClean="0">
                <a:solidFill>
                  <a:srgbClr val="FFFFFF"/>
                </a:solidFill>
                <a:latin typeface="ヒラギノ角ゴ ProN W3"/>
                <a:ea typeface="ヒラギノ角ゴ ProN W3"/>
                <a:cs typeface="ヒラギノ角ゴ ProN W3"/>
                <a:sym typeface="ヒラギノ角ゴ ProN W3"/>
              </a:rPr>
              <a:t>m</a:t>
            </a:r>
            <a:r>
              <a:rPr lang="ja-JP" altLang="en-US" dirty="0" smtClean="0">
                <a:solidFill>
                  <a:srgbClr val="FFFFFF"/>
                </a:solidFill>
                <a:latin typeface="ヒラギノ角ゴ ProN W3"/>
                <a:ea typeface="ヒラギノ角ゴ ProN W3"/>
                <a:cs typeface="ヒラギノ角ゴ ProN W3"/>
                <a:sym typeface="ヒラギノ角ゴ ProN W3"/>
              </a:rPr>
              <a:t>　</a:t>
            </a:r>
            <a:r>
              <a:rPr lang="en-US" altLang="ja-JP" dirty="0" smtClean="0">
                <a:solidFill>
                  <a:srgbClr val="FFFFFF"/>
                </a:solidFill>
                <a:latin typeface="ヒラギノ角ゴ ProN W3"/>
                <a:ea typeface="ヒラギノ角ゴ ProN W3"/>
                <a:cs typeface="ヒラギノ角ゴ ProN W3"/>
                <a:sym typeface="ヒラギノ角ゴ ProN W3"/>
              </a:rPr>
              <a:t>Marina.</a:t>
            </a:r>
          </a:p>
          <a:p>
            <a:pPr lvl="0" defTabSz="584200"/>
            <a:r>
              <a:rPr lang="en-US" altLang="ja-JP" dirty="0" smtClean="0">
                <a:solidFill>
                  <a:srgbClr val="FFFFFF"/>
                </a:solidFill>
                <a:latin typeface="ヒラギノ角ゴ ProN W3"/>
                <a:ea typeface="ヒラギノ角ゴ ProN W3"/>
                <a:cs typeface="ヒラギノ角ゴ ProN W3"/>
                <a:sym typeface="ヒラギノ角ゴ ProN W3"/>
              </a:rPr>
              <a:t>Have you ever heard </a:t>
            </a:r>
            <a:r>
              <a:rPr lang="en-US" altLang="ja-JP" dirty="0" smtClean="0">
                <a:solidFill>
                  <a:srgbClr val="FFFFFF"/>
                </a:solidFill>
                <a:latin typeface="ヒラギノ角ゴ ProN W3"/>
                <a:ea typeface="ヒラギノ角ゴ ProN W3"/>
                <a:cs typeface="ヒラギノ角ゴ ProN W3"/>
                <a:sym typeface="ヒラギノ角ゴ ProN W3"/>
              </a:rPr>
              <a:t>MRJ?    It is Mitsubishi Regional </a:t>
            </a:r>
            <a:r>
              <a:rPr lang="en-US" altLang="ja-JP" dirty="0" smtClean="0">
                <a:solidFill>
                  <a:srgbClr val="FFFFFF"/>
                </a:solidFill>
                <a:latin typeface="ヒラギノ角ゴ ProN W3"/>
                <a:ea typeface="ヒラギノ角ゴ ProN W3"/>
                <a:cs typeface="ヒラギノ角ゴ ProN W3"/>
                <a:sym typeface="ヒラギノ角ゴ ProN W3"/>
              </a:rPr>
              <a:t>Jet .</a:t>
            </a:r>
          </a:p>
          <a:p>
            <a:pPr lvl="0" defTabSz="584200"/>
            <a:r>
              <a:rPr lang="en-US" dirty="0" smtClean="0">
                <a:solidFill>
                  <a:srgbClr val="FFFFFF"/>
                </a:solidFill>
                <a:latin typeface="ヒラギノ角ゴ ProN W3"/>
                <a:ea typeface="ヒラギノ角ゴ ProN W3"/>
                <a:cs typeface="ヒラギノ角ゴ ProN W3"/>
                <a:sym typeface="ヒラギノ角ゴ ProN W3"/>
              </a:rPr>
              <a:t>It have been producing in my Prefecture , Aichi.</a:t>
            </a:r>
          </a:p>
          <a:p>
            <a:pPr lvl="0" defTabSz="584200"/>
            <a:r>
              <a:rPr lang="en-US" dirty="0" smtClean="0">
                <a:solidFill>
                  <a:srgbClr val="FFFFFF"/>
                </a:solidFill>
                <a:latin typeface="ヒラギノ角ゴ ProN W3"/>
                <a:ea typeface="ヒラギノ角ゴ ProN W3"/>
                <a:cs typeface="ヒラギノ角ゴ ProN W3"/>
                <a:sym typeface="ヒラギノ角ゴ ProN W3"/>
              </a:rPr>
              <a:t>Recently a</a:t>
            </a:r>
            <a:r>
              <a:rPr dirty="0" smtClean="0">
                <a:solidFill>
                  <a:srgbClr val="FFFFFF"/>
                </a:solidFill>
                <a:latin typeface="ヒラギノ角ゴ ProN W3"/>
                <a:ea typeface="ヒラギノ角ゴ ProN W3"/>
                <a:cs typeface="ヒラギノ角ゴ ProN W3"/>
                <a:sym typeface="ヒラギノ角ゴ ProN W3"/>
              </a:rPr>
              <a:t> </a:t>
            </a:r>
            <a:r>
              <a:rPr dirty="0">
                <a:solidFill>
                  <a:srgbClr val="FFFFFF"/>
                </a:solidFill>
                <a:latin typeface="ヒラギノ角ゴ ProN W3"/>
                <a:ea typeface="ヒラギノ角ゴ ProN W3"/>
                <a:cs typeface="ヒラギノ角ゴ ProN W3"/>
                <a:sym typeface="ヒラギノ角ゴ ProN W3"/>
              </a:rPr>
              <a:t>ceremony has been held to report </a:t>
            </a:r>
            <a:r>
              <a:rPr lang="en-US" dirty="0" smtClean="0">
                <a:solidFill>
                  <a:srgbClr val="FFFFFF"/>
                </a:solidFill>
                <a:latin typeface="ヒラギノ角ゴ ProN W3"/>
                <a:ea typeface="ヒラギノ角ゴ ProN W3"/>
                <a:cs typeface="ヒラギノ角ゴ ProN W3"/>
                <a:sym typeface="ヒラギノ角ゴ ProN W3"/>
              </a:rPr>
              <a:t>it. </a:t>
            </a:r>
            <a:endParaRPr sz="1200" dirty="0">
              <a:latin typeface="ヒラギノ角ゴ ProN W3"/>
              <a:ea typeface="ヒラギノ角ゴ ProN W3"/>
              <a:cs typeface="ヒラギノ角ゴ ProN W3"/>
              <a:sym typeface="ヒラギノ角ゴ ProN W3"/>
            </a:endParaRPr>
          </a:p>
          <a:p>
            <a:pPr lvl="0" defTabSz="584200"/>
            <a:r>
              <a:rPr dirty="0">
                <a:solidFill>
                  <a:srgbClr val="FFFFFF"/>
                </a:solidFill>
                <a:latin typeface="ヒラギノ角ゴ ProN W3"/>
                <a:ea typeface="ヒラギノ角ゴ ProN W3"/>
                <a:cs typeface="ヒラギノ角ゴ ProN W3"/>
                <a:sym typeface="ヒラギノ角ゴ ProN W3"/>
              </a:rPr>
              <a:t>The Mitsubishi Regional Jet was developed by Mitsubishi Aircraft Corporation. </a:t>
            </a:r>
          </a:p>
          <a:p>
            <a:pPr lvl="0" defTabSz="584200"/>
            <a:endParaRPr dirty="0">
              <a:solidFill>
                <a:srgbClr val="FFFFFF"/>
              </a:solidFill>
              <a:latin typeface="ヒラギノ角ゴ ProN W3"/>
              <a:ea typeface="ヒラギノ角ゴ ProN W3"/>
              <a:cs typeface="ヒラギノ角ゴ ProN W3"/>
              <a:sym typeface="ヒラギノ角ゴ ProN W3"/>
            </a:endParaRPr>
          </a:p>
          <a:p>
            <a:pPr lvl="0" defTabSz="584200"/>
            <a:r>
              <a:rPr dirty="0">
                <a:solidFill>
                  <a:srgbClr val="FFFFFF"/>
                </a:solidFill>
                <a:latin typeface="ヒラギノ角ゴ ProN W3"/>
                <a:ea typeface="ヒラギノ角ゴ ProN W3"/>
                <a:cs typeface="ヒラギノ角ゴ ProN W3"/>
                <a:sym typeface="ヒラギノ角ゴ ProN W3"/>
              </a:rPr>
              <a:t>Each wing is fitted with a wonderful single engine. </a:t>
            </a:r>
          </a:p>
          <a:p>
            <a:pPr lvl="0" defTabSz="584200"/>
            <a:r>
              <a:rPr dirty="0">
                <a:solidFill>
                  <a:srgbClr val="FFFFFF"/>
                </a:solidFill>
                <a:latin typeface="ヒラギノ角ゴ ProN W3"/>
                <a:ea typeface="ヒラギノ角ゴ ProN W3"/>
                <a:cs typeface="ヒラギノ角ゴ ProN W3"/>
                <a:sym typeface="ヒラギノ角ゴ ProN W3"/>
              </a:rPr>
              <a:t>The aircraft has around 80 seats.</a:t>
            </a:r>
            <a:endParaRPr sz="1200" dirty="0">
              <a:latin typeface="ヒラギノ角ゴ ProN W3"/>
              <a:ea typeface="ヒラギノ角ゴ ProN W3"/>
              <a:cs typeface="ヒラギノ角ゴ ProN W3"/>
              <a:sym typeface="ヒラギノ角ゴ ProN W3"/>
            </a:endParaRPr>
          </a:p>
          <a:p>
            <a:pPr lvl="0" defTabSz="584200"/>
            <a:r>
              <a:rPr dirty="0">
                <a:solidFill>
                  <a:srgbClr val="FFFFFF"/>
                </a:solidFill>
                <a:latin typeface="ヒラギノ角ゴ ProN W3"/>
                <a:ea typeface="ヒラギノ角ゴ ProN W3"/>
                <a:cs typeface="ヒラギノ角ゴ ProN W3"/>
                <a:sym typeface="ヒラギノ角ゴ ProN W3"/>
              </a:rPr>
              <a:t>Engineers designed the jet for short-distance flights.</a:t>
            </a:r>
            <a:endParaRPr sz="1200" dirty="0">
              <a:latin typeface="ヒラギノ角ゴ ProN W3"/>
              <a:ea typeface="ヒラギノ角ゴ ProN W3"/>
              <a:cs typeface="ヒラギノ角ゴ ProN W3"/>
              <a:sym typeface="ヒラギノ角ゴ ProN W3"/>
            </a:endParaRPr>
          </a:p>
          <a:p>
            <a:pPr lvl="0" defTabSz="584200"/>
            <a:endParaRPr dirty="0">
              <a:latin typeface="ヒラギノ角ゴ ProN W3"/>
              <a:ea typeface="ヒラギノ角ゴ ProN W3"/>
              <a:cs typeface="ヒラギノ角ゴ ProN W3"/>
              <a:sym typeface="ヒラギノ角ゴ ProN W3"/>
            </a:endParaRPr>
          </a:p>
          <a:p>
            <a:pPr lvl="0" defTabSz="584200"/>
            <a:r>
              <a:rPr dirty="0">
                <a:solidFill>
                  <a:srgbClr val="FFFFFF"/>
                </a:solidFill>
                <a:latin typeface="ヒラギノ角ゴ ProN W3"/>
                <a:ea typeface="ヒラギノ角ゴ ProN W3"/>
                <a:cs typeface="ヒラギノ角ゴ ProN W3"/>
                <a:sym typeface="ヒラギノ角ゴ ProN W3"/>
              </a:rPr>
              <a:t>Officials say they've already received orders for 400.</a:t>
            </a:r>
            <a:endParaRPr sz="1200" dirty="0">
              <a:latin typeface="ヒラギノ角ゴ ProN W3"/>
              <a:ea typeface="ヒラギノ角ゴ ProN W3"/>
              <a:cs typeface="ヒラギノ角ゴ ProN W3"/>
              <a:sym typeface="ヒラギノ角ゴ ProN W3"/>
            </a:endParaRPr>
          </a:p>
          <a:p>
            <a:pPr lvl="0" defTabSz="584200"/>
            <a:endParaRPr dirty="0">
              <a:solidFill>
                <a:srgbClr val="FFFFFF"/>
              </a:solidFill>
              <a:latin typeface="ヒラギノ角ゴ ProN W3"/>
              <a:ea typeface="ヒラギノ角ゴ ProN W3"/>
              <a:cs typeface="ヒラギノ角ゴ ProN W3"/>
              <a:sym typeface="ヒラギノ角ゴ ProN W3"/>
            </a:endParaRPr>
          </a:p>
          <a:p>
            <a:pPr lvl="0" defTabSz="584200"/>
            <a:r>
              <a:rPr dirty="0">
                <a:solidFill>
                  <a:srgbClr val="FFFFFF"/>
                </a:solidFill>
                <a:latin typeface="ヒラギノ角ゴ ProN W3"/>
                <a:ea typeface="ヒラギノ角ゴ ProN W3"/>
                <a:cs typeface="ヒラギノ角ゴ ProN W3"/>
                <a:sym typeface="ヒラギノ角ゴ ProN W3"/>
              </a:rPr>
              <a:t>Mitsubishi has been testing the strength since earlier this month. </a:t>
            </a:r>
          </a:p>
          <a:p>
            <a:pPr lvl="0" defTabSz="584200"/>
            <a:r>
              <a:rPr dirty="0">
                <a:solidFill>
                  <a:srgbClr val="FFFFFF"/>
                </a:solidFill>
                <a:latin typeface="ヒラギノ角ゴ ProN W3"/>
                <a:ea typeface="ヒラギノ角ゴ ProN W3"/>
                <a:cs typeface="ヒラギノ角ゴ ProN W3"/>
                <a:sym typeface="ヒラギノ角ゴ ProN W3"/>
              </a:rPr>
              <a:t>They expect to conduct a full-scale test flight as early as April. </a:t>
            </a:r>
          </a:p>
          <a:p>
            <a:pPr lvl="0" defTabSz="584200"/>
            <a:r>
              <a:rPr dirty="0">
                <a:solidFill>
                  <a:srgbClr val="FFFFFF"/>
                </a:solidFill>
                <a:latin typeface="ヒラギノ角ゴ ProN W3"/>
                <a:ea typeface="ヒラギノ角ゴ ProN W3"/>
                <a:cs typeface="ヒラギノ角ゴ ProN W3"/>
                <a:sym typeface="ヒラギノ角ゴ ProN W3"/>
              </a:rPr>
              <a:t>They plan to deliver the first jet to All Nippon Airways in April 2017.</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G_0186.mp4"/>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90308" y="1343175"/>
            <a:ext cx="8134700" cy="46111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1.jpeg" descr="C:\Users\kageto-fastest\Pictures\PowerDVD 14\Snapshot\PDVD_004.JPG"/>
          <p:cNvPicPr/>
          <p:nvPr/>
        </p:nvPicPr>
        <p:blipFill>
          <a:blip r:embed="rId2">
            <a:extLst/>
          </a:blip>
          <a:stretch>
            <a:fillRect/>
          </a:stretch>
        </p:blipFill>
        <p:spPr>
          <a:xfrm>
            <a:off x="539551" y="1268759"/>
            <a:ext cx="8124826" cy="4572001"/>
          </a:xfrm>
          <a:prstGeom prst="rect">
            <a:avLst/>
          </a:prstGeom>
          <a:ln w="12700">
            <a:miter lim="400000"/>
          </a:ln>
        </p:spPr>
      </p:pic>
      <p:pic>
        <p:nvPicPr>
          <p:cNvPr id="61" name="image2.jpeg" descr="C:\Users\kageto-fastest\Pictures\PowerDVD 14\Snapshot\PDVD_005.JPG"/>
          <p:cNvPicPr/>
          <p:nvPr/>
        </p:nvPicPr>
        <p:blipFill>
          <a:blip r:embed="rId3">
            <a:extLst/>
          </a:blip>
          <a:stretch>
            <a:fillRect/>
          </a:stretch>
        </p:blipFill>
        <p:spPr>
          <a:xfrm>
            <a:off x="539551" y="1268759"/>
            <a:ext cx="8124826" cy="4572001"/>
          </a:xfrm>
          <a:prstGeom prst="rect">
            <a:avLst/>
          </a:prstGeom>
          <a:ln w="12700">
            <a:miter lim="400000"/>
          </a:ln>
        </p:spPr>
      </p:pic>
      <p:pic>
        <p:nvPicPr>
          <p:cNvPr id="62" name="image3.jpeg" descr="C:\Users\kageto-fastest\Pictures\PowerDVD 14\Snapshot\PDVD_006.JPG"/>
          <p:cNvPicPr/>
          <p:nvPr/>
        </p:nvPicPr>
        <p:blipFill>
          <a:blip r:embed="rId4">
            <a:extLst/>
          </a:blip>
          <a:stretch>
            <a:fillRect/>
          </a:stretch>
        </p:blipFill>
        <p:spPr>
          <a:xfrm>
            <a:off x="539551" y="1268759"/>
            <a:ext cx="8124826" cy="4572001"/>
          </a:xfrm>
          <a:prstGeom prst="rect">
            <a:avLst/>
          </a:prstGeom>
          <a:ln w="12700">
            <a:miter lim="400000"/>
          </a:ln>
        </p:spPr>
      </p:pic>
      <p:pic>
        <p:nvPicPr>
          <p:cNvPr id="63" name="image4.jpeg" descr="C:\Users\kageto-fastest\Pictures\PowerDVD 14\Snapshot\PDVD_007.JPG"/>
          <p:cNvPicPr/>
          <p:nvPr/>
        </p:nvPicPr>
        <p:blipFill>
          <a:blip r:embed="rId5">
            <a:extLst/>
          </a:blip>
          <a:stretch>
            <a:fillRect/>
          </a:stretch>
        </p:blipFill>
        <p:spPr>
          <a:xfrm>
            <a:off x="539551" y="1268759"/>
            <a:ext cx="8124826" cy="4572001"/>
          </a:xfrm>
          <a:prstGeom prst="rect">
            <a:avLst/>
          </a:prstGeom>
          <a:ln w="12700">
            <a:miter lim="400000"/>
          </a:ln>
        </p:spPr>
      </p:pic>
      <p:pic>
        <p:nvPicPr>
          <p:cNvPr id="64" name="image5.jpeg" descr="C:\Users\kageto-fastest\Pictures\PowerDVD 14\Snapshot\PDVD_009.JPG"/>
          <p:cNvPicPr/>
          <p:nvPr/>
        </p:nvPicPr>
        <p:blipFill>
          <a:blip r:embed="rId6">
            <a:extLst/>
          </a:blip>
          <a:stretch>
            <a:fillRect/>
          </a:stretch>
        </p:blipFill>
        <p:spPr>
          <a:xfrm>
            <a:off x="539551" y="1268759"/>
            <a:ext cx="8124826" cy="4572001"/>
          </a:xfrm>
          <a:prstGeom prst="rect">
            <a:avLst/>
          </a:prstGeom>
          <a:ln w="12700">
            <a:miter lim="400000"/>
          </a:ln>
        </p:spPr>
      </p:pic>
      <p:pic>
        <p:nvPicPr>
          <p:cNvPr id="65" name="image6.jpeg" descr="C:\Users\kageto-fastest\Pictures\PowerDVD 14\Snapshot\PDVD_010.JPG"/>
          <p:cNvPicPr/>
          <p:nvPr/>
        </p:nvPicPr>
        <p:blipFill>
          <a:blip r:embed="rId7">
            <a:extLst/>
          </a:blip>
          <a:stretch>
            <a:fillRect/>
          </a:stretch>
        </p:blipFill>
        <p:spPr>
          <a:xfrm>
            <a:off x="539551" y="1268759"/>
            <a:ext cx="8124826" cy="4572001"/>
          </a:xfrm>
          <a:prstGeom prst="rect">
            <a:avLst/>
          </a:prstGeom>
          <a:ln w="12700">
            <a:miter lim="400000"/>
          </a:ln>
        </p:spPr>
      </p:pic>
      <p:pic>
        <p:nvPicPr>
          <p:cNvPr id="66" name="image7.jpeg" descr="C:\Users\kageto-fastest\Pictures\PowerDVD 14\Snapshot\PDVD_011.JPG"/>
          <p:cNvPicPr/>
          <p:nvPr/>
        </p:nvPicPr>
        <p:blipFill>
          <a:blip r:embed="rId8">
            <a:extLst/>
          </a:blip>
          <a:stretch>
            <a:fillRect/>
          </a:stretch>
        </p:blipFill>
        <p:spPr>
          <a:xfrm>
            <a:off x="539551" y="1268759"/>
            <a:ext cx="8124826" cy="4572001"/>
          </a:xfrm>
          <a:prstGeom prst="rect">
            <a:avLst/>
          </a:prstGeom>
          <a:ln w="12700">
            <a:miter lim="400000"/>
          </a:ln>
        </p:spPr>
      </p:pic>
      <p:pic>
        <p:nvPicPr>
          <p:cNvPr id="67" name="image8.jpeg" descr="C:\Users\kageto-fastest\Pictures\PowerDVD 14\Snapshot\PDVD_012.JPG"/>
          <p:cNvPicPr/>
          <p:nvPr/>
        </p:nvPicPr>
        <p:blipFill>
          <a:blip r:embed="rId9">
            <a:extLst/>
          </a:blip>
          <a:stretch>
            <a:fillRect/>
          </a:stretch>
        </p:blipFill>
        <p:spPr>
          <a:xfrm>
            <a:off x="539551" y="1268759"/>
            <a:ext cx="8124826" cy="4572001"/>
          </a:xfrm>
          <a:prstGeom prst="rect">
            <a:avLst/>
          </a:prstGeom>
          <a:ln w="12700">
            <a:miter lim="400000"/>
          </a:ln>
        </p:spPr>
      </p:pic>
      <p:pic>
        <p:nvPicPr>
          <p:cNvPr id="68" name="image9.jpeg" descr="C:\Users\kageto-fastest\Pictures\PowerDVD 14\Snapshot\PDVD_013.JPG"/>
          <p:cNvPicPr/>
          <p:nvPr/>
        </p:nvPicPr>
        <p:blipFill>
          <a:blip r:embed="rId10">
            <a:extLst/>
          </a:blip>
          <a:stretch>
            <a:fillRect/>
          </a:stretch>
        </p:blipFill>
        <p:spPr>
          <a:xfrm>
            <a:off x="539551" y="1268759"/>
            <a:ext cx="8124826" cy="4572001"/>
          </a:xfrm>
          <a:prstGeom prst="rect">
            <a:avLst/>
          </a:prstGeom>
          <a:ln w="12700">
            <a:miter lim="400000"/>
          </a:ln>
        </p:spPr>
      </p:pic>
      <p:pic>
        <p:nvPicPr>
          <p:cNvPr id="69" name="image10.jpeg" descr="C:\Users\kageto-fastest\Pictures\PowerDVD 14\Snapshot\PDVD_014.JPG"/>
          <p:cNvPicPr/>
          <p:nvPr/>
        </p:nvPicPr>
        <p:blipFill>
          <a:blip r:embed="rId11">
            <a:extLst/>
          </a:blip>
          <a:stretch>
            <a:fillRect/>
          </a:stretch>
        </p:blipFill>
        <p:spPr>
          <a:xfrm>
            <a:off x="539551" y="1268759"/>
            <a:ext cx="8124826" cy="4572001"/>
          </a:xfrm>
          <a:prstGeom prst="rect">
            <a:avLst/>
          </a:prstGeom>
          <a:ln w="12700">
            <a:miter lim="400000"/>
          </a:ln>
        </p:spPr>
      </p:pic>
      <p:pic>
        <p:nvPicPr>
          <p:cNvPr id="70" name="image11.jpeg" descr="C:\Users\kageto-fastest\Pictures\PowerDVD 14\Snapshot\PDVD_015.JPG"/>
          <p:cNvPicPr/>
          <p:nvPr/>
        </p:nvPicPr>
        <p:blipFill>
          <a:blip r:embed="rId12">
            <a:extLst/>
          </a:blip>
          <a:stretch>
            <a:fillRect/>
          </a:stretch>
        </p:blipFill>
        <p:spPr>
          <a:xfrm>
            <a:off x="539551" y="1268759"/>
            <a:ext cx="8124826" cy="4572001"/>
          </a:xfrm>
          <a:prstGeom prst="rect">
            <a:avLst/>
          </a:prstGeom>
          <a:ln w="12700">
            <a:miter lim="400000"/>
          </a:ln>
        </p:spPr>
      </p:pic>
      <p:pic>
        <p:nvPicPr>
          <p:cNvPr id="71" name="image12.jpeg" descr="C:\Users\kageto-fastest\Pictures\PowerDVD 14\Snapshot\PDVD_016.JPG"/>
          <p:cNvPicPr/>
          <p:nvPr/>
        </p:nvPicPr>
        <p:blipFill>
          <a:blip r:embed="rId13">
            <a:extLst/>
          </a:blip>
          <a:stretch>
            <a:fillRect/>
          </a:stretch>
        </p:blipFill>
        <p:spPr>
          <a:xfrm>
            <a:off x="539551" y="1268759"/>
            <a:ext cx="8124826" cy="4572001"/>
          </a:xfrm>
          <a:prstGeom prst="rect">
            <a:avLst/>
          </a:prstGeom>
          <a:ln w="12700">
            <a:miter lim="400000"/>
          </a:ln>
        </p:spPr>
      </p:pic>
      <p:pic>
        <p:nvPicPr>
          <p:cNvPr id="72" name="image13.jpeg" descr="C:\Users\kageto-fastest\Pictures\PowerDVD 14\Snapshot\PDVD_003.JPG"/>
          <p:cNvPicPr/>
          <p:nvPr/>
        </p:nvPicPr>
        <p:blipFill>
          <a:blip r:embed="rId14">
            <a:extLst/>
          </a:blip>
          <a:stretch>
            <a:fillRect/>
          </a:stretch>
        </p:blipFill>
        <p:spPr>
          <a:xfrm>
            <a:off x="539551" y="1268759"/>
            <a:ext cx="8124826" cy="4572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3.jpeg" descr="C:\Users\kageto-fastest\Pictures\PowerDVD 14\Snapshot\PDVD_006.JPG"/>
          <p:cNvPicPr/>
          <p:nvPr/>
        </p:nvPicPr>
        <p:blipFill>
          <a:blip r:embed="rId2">
            <a:extLst/>
          </a:blip>
          <a:stretch>
            <a:fillRect/>
          </a:stretch>
        </p:blipFill>
        <p:spPr>
          <a:xfrm>
            <a:off x="1044187" y="1081087"/>
            <a:ext cx="8124826" cy="4572001"/>
          </a:xfrm>
          <a:prstGeom prst="rect">
            <a:avLst/>
          </a:prstGeom>
          <a:ln w="12700">
            <a:miter lim="400000"/>
          </a:ln>
        </p:spPr>
      </p:pic>
      <p:pic>
        <p:nvPicPr>
          <p:cNvPr id="75" name="image4.jpeg" descr="C:\Users\kageto-fastest\Pictures\PowerDVD 14\Snapshot\PDVD_007.JPG"/>
          <p:cNvPicPr/>
          <p:nvPr/>
        </p:nvPicPr>
        <p:blipFill>
          <a:blip r:embed="rId3">
            <a:extLst/>
          </a:blip>
          <a:stretch>
            <a:fillRect/>
          </a:stretch>
        </p:blipFill>
        <p:spPr>
          <a:xfrm>
            <a:off x="1044187" y="1081087"/>
            <a:ext cx="8124826" cy="4572001"/>
          </a:xfrm>
          <a:prstGeom prst="rect">
            <a:avLst/>
          </a:prstGeom>
          <a:ln w="12700">
            <a:miter lim="400000"/>
          </a:ln>
        </p:spPr>
      </p:pic>
      <p:pic>
        <p:nvPicPr>
          <p:cNvPr id="76" name="image5.jpeg" descr="C:\Users\kageto-fastest\Pictures\PowerDVD 14\Snapshot\PDVD_009.JPG"/>
          <p:cNvPicPr/>
          <p:nvPr/>
        </p:nvPicPr>
        <p:blipFill>
          <a:blip r:embed="rId4">
            <a:extLst/>
          </a:blip>
          <a:stretch>
            <a:fillRect/>
          </a:stretch>
        </p:blipFill>
        <p:spPr>
          <a:xfrm>
            <a:off x="1044187" y="1081087"/>
            <a:ext cx="8124826" cy="4572001"/>
          </a:xfrm>
          <a:prstGeom prst="rect">
            <a:avLst/>
          </a:prstGeom>
          <a:ln w="12700">
            <a:miter lim="400000"/>
          </a:ln>
        </p:spPr>
      </p:pic>
      <p:pic>
        <p:nvPicPr>
          <p:cNvPr id="77" name="image6.jpeg" descr="C:\Users\kageto-fastest\Pictures\PowerDVD 14\Snapshot\PDVD_010.JPG"/>
          <p:cNvPicPr/>
          <p:nvPr/>
        </p:nvPicPr>
        <p:blipFill>
          <a:blip r:embed="rId5">
            <a:extLst/>
          </a:blip>
          <a:stretch>
            <a:fillRect/>
          </a:stretch>
        </p:blipFill>
        <p:spPr>
          <a:xfrm>
            <a:off x="1044187" y="1081087"/>
            <a:ext cx="8124826" cy="4572001"/>
          </a:xfrm>
          <a:prstGeom prst="rect">
            <a:avLst/>
          </a:prstGeom>
          <a:ln w="12700">
            <a:miter lim="400000"/>
          </a:ln>
        </p:spPr>
      </p:pic>
      <p:pic>
        <p:nvPicPr>
          <p:cNvPr id="78" name="image7.jpeg" descr="C:\Users\kageto-fastest\Pictures\PowerDVD 14\Snapshot\PDVD_011.JPG"/>
          <p:cNvPicPr/>
          <p:nvPr/>
        </p:nvPicPr>
        <p:blipFill>
          <a:blip r:embed="rId6">
            <a:extLst/>
          </a:blip>
          <a:stretch>
            <a:fillRect/>
          </a:stretch>
        </p:blipFill>
        <p:spPr>
          <a:xfrm>
            <a:off x="1044187" y="1081087"/>
            <a:ext cx="8124826" cy="4572001"/>
          </a:xfrm>
          <a:prstGeom prst="rect">
            <a:avLst/>
          </a:prstGeom>
          <a:ln w="12700">
            <a:miter lim="400000"/>
          </a:ln>
        </p:spPr>
      </p:pic>
      <p:pic>
        <p:nvPicPr>
          <p:cNvPr id="79" name="image8.jpeg" descr="C:\Users\kageto-fastest\Pictures\PowerDVD 14\Snapshot\PDVD_012.JPG"/>
          <p:cNvPicPr/>
          <p:nvPr/>
        </p:nvPicPr>
        <p:blipFill>
          <a:blip r:embed="rId7">
            <a:extLst/>
          </a:blip>
          <a:stretch>
            <a:fillRect/>
          </a:stretch>
        </p:blipFill>
        <p:spPr>
          <a:xfrm>
            <a:off x="1044187" y="1081087"/>
            <a:ext cx="8124826" cy="4572001"/>
          </a:xfrm>
          <a:prstGeom prst="rect">
            <a:avLst/>
          </a:prstGeom>
          <a:ln w="12700">
            <a:miter lim="400000"/>
          </a:ln>
        </p:spPr>
      </p:pic>
      <p:pic>
        <p:nvPicPr>
          <p:cNvPr id="80" name="image9.jpeg" descr="C:\Users\kageto-fastest\Pictures\PowerDVD 14\Snapshot\PDVD_013.JPG"/>
          <p:cNvPicPr/>
          <p:nvPr/>
        </p:nvPicPr>
        <p:blipFill>
          <a:blip r:embed="rId8">
            <a:extLst/>
          </a:blip>
          <a:stretch>
            <a:fillRect/>
          </a:stretch>
        </p:blipFill>
        <p:spPr>
          <a:xfrm>
            <a:off x="1044187" y="1081087"/>
            <a:ext cx="8124826" cy="4572001"/>
          </a:xfrm>
          <a:prstGeom prst="rect">
            <a:avLst/>
          </a:prstGeom>
          <a:ln w="12700">
            <a:miter lim="400000"/>
          </a:ln>
        </p:spPr>
      </p:pic>
      <p:pic>
        <p:nvPicPr>
          <p:cNvPr id="81" name="image10.jpeg" descr="C:\Users\kageto-fastest\Pictures\PowerDVD 14\Snapshot\PDVD_014.JPG"/>
          <p:cNvPicPr/>
          <p:nvPr/>
        </p:nvPicPr>
        <p:blipFill>
          <a:blip r:embed="rId9">
            <a:extLst/>
          </a:blip>
          <a:stretch>
            <a:fillRect/>
          </a:stretch>
        </p:blipFill>
        <p:spPr>
          <a:xfrm>
            <a:off x="1044187" y="1081087"/>
            <a:ext cx="8124826" cy="4572001"/>
          </a:xfrm>
          <a:prstGeom prst="rect">
            <a:avLst/>
          </a:prstGeom>
          <a:ln w="12700">
            <a:miter lim="400000"/>
          </a:ln>
        </p:spPr>
      </p:pic>
      <p:pic>
        <p:nvPicPr>
          <p:cNvPr id="82" name="image11.jpeg" descr="C:\Users\kageto-fastest\Pictures\PowerDVD 14\Snapshot\PDVD_015.JPG"/>
          <p:cNvPicPr/>
          <p:nvPr/>
        </p:nvPicPr>
        <p:blipFill>
          <a:blip r:embed="rId10">
            <a:extLst/>
          </a:blip>
          <a:stretch>
            <a:fillRect/>
          </a:stretch>
        </p:blipFill>
        <p:spPr>
          <a:xfrm>
            <a:off x="1044187" y="1081087"/>
            <a:ext cx="8124826" cy="4572001"/>
          </a:xfrm>
          <a:prstGeom prst="rect">
            <a:avLst/>
          </a:prstGeom>
          <a:ln w="12700">
            <a:miter lim="400000"/>
          </a:ln>
        </p:spPr>
      </p:pic>
      <p:pic>
        <p:nvPicPr>
          <p:cNvPr id="83" name="image12.jpeg" descr="C:\Users\kageto-fastest\Pictures\PowerDVD 14\Snapshot\PDVD_016.JPG"/>
          <p:cNvPicPr/>
          <p:nvPr/>
        </p:nvPicPr>
        <p:blipFill>
          <a:blip r:embed="rId11">
            <a:extLst/>
          </a:blip>
          <a:stretch>
            <a:fillRect/>
          </a:stretch>
        </p:blipFill>
        <p:spPr>
          <a:xfrm>
            <a:off x="1044187" y="1081087"/>
            <a:ext cx="8124826" cy="4572001"/>
          </a:xfrm>
          <a:prstGeom prst="rect">
            <a:avLst/>
          </a:prstGeom>
          <a:ln w="12700">
            <a:miter lim="400000"/>
          </a:ln>
        </p:spPr>
      </p:pic>
      <p:pic>
        <p:nvPicPr>
          <p:cNvPr id="84" name="image13.jpeg" descr="C:\Users\kageto-fastest\Pictures\PowerDVD 14\Snapshot\PDVD_003.JPG"/>
          <p:cNvPicPr/>
          <p:nvPr/>
        </p:nvPicPr>
        <p:blipFill>
          <a:blip r:embed="rId12">
            <a:extLst/>
          </a:blip>
          <a:stretch>
            <a:fillRect/>
          </a:stretch>
        </p:blipFill>
        <p:spPr>
          <a:xfrm>
            <a:off x="1044187" y="1081087"/>
            <a:ext cx="8124826" cy="4572001"/>
          </a:xfrm>
          <a:prstGeom prst="rect">
            <a:avLst/>
          </a:prstGeom>
          <a:ln w="12700">
            <a:miter lim="400000"/>
          </a:ln>
        </p:spPr>
      </p:pic>
      <p:pic>
        <p:nvPicPr>
          <p:cNvPr id="85" name="image1.jpeg" descr="C:\Users\kageto-fastest\Pictures\PowerDVD 14\Snapshot\PDVD_004.JPG"/>
          <p:cNvPicPr/>
          <p:nvPr/>
        </p:nvPicPr>
        <p:blipFill>
          <a:blip r:embed="rId13">
            <a:extLst/>
          </a:blip>
          <a:stretch>
            <a:fillRect/>
          </a:stretch>
        </p:blipFill>
        <p:spPr>
          <a:xfrm>
            <a:off x="1044187" y="1081087"/>
            <a:ext cx="8124826" cy="4572001"/>
          </a:xfrm>
          <a:prstGeom prst="rect">
            <a:avLst/>
          </a:prstGeom>
          <a:ln w="12700">
            <a:miter lim="400000"/>
          </a:ln>
        </p:spPr>
      </p:pic>
      <p:pic>
        <p:nvPicPr>
          <p:cNvPr id="86" name="image2.jpeg" descr="C:\Users\kageto-fastest\Pictures\PowerDVD 14\Snapshot\PDVD_005.JPG"/>
          <p:cNvPicPr/>
          <p:nvPr/>
        </p:nvPicPr>
        <p:blipFill>
          <a:blip r:embed="rId14">
            <a:extLst/>
          </a:blip>
          <a:stretch>
            <a:fillRect/>
          </a:stretch>
        </p:blipFill>
        <p:spPr>
          <a:xfrm>
            <a:off x="1044187" y="1081087"/>
            <a:ext cx="8124826" cy="4572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jpeg" descr="C:\Users\kageto-fastest\Pictures\PowerDVD 14\Snapshot\PDVD_006.JPG"/>
          <p:cNvPicPr/>
          <p:nvPr/>
        </p:nvPicPr>
        <p:blipFill>
          <a:blip r:embed="rId2">
            <a:extLst/>
          </a:blip>
          <a:stretch>
            <a:fillRect/>
          </a:stretch>
        </p:blipFill>
        <p:spPr>
          <a:xfrm>
            <a:off x="419100" y="1069975"/>
            <a:ext cx="8124825" cy="4572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4.jpeg" descr="C:\Users\kageto-fastest\Pictures\PowerDVD 14\Snapshot\PDVD_007.JPG"/>
          <p:cNvPicPr/>
          <p:nvPr/>
        </p:nvPicPr>
        <p:blipFill>
          <a:blip r:embed="rId2">
            <a:extLst/>
          </a:blip>
          <a:stretch>
            <a:fillRect/>
          </a:stretch>
        </p:blipFill>
        <p:spPr>
          <a:xfrm>
            <a:off x="328613" y="1000125"/>
            <a:ext cx="8124826" cy="4572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5.jpeg" descr="C:\Users\kageto-fastest\Pictures\PowerDVD 14\Snapshot\PDVD_009.JPG"/>
          <p:cNvPicPr/>
          <p:nvPr/>
        </p:nvPicPr>
        <p:blipFill>
          <a:blip r:embed="rId2">
            <a:extLst/>
          </a:blip>
          <a:stretch>
            <a:fillRect/>
          </a:stretch>
        </p:blipFill>
        <p:spPr>
          <a:xfrm>
            <a:off x="349250" y="879475"/>
            <a:ext cx="8124825" cy="4572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6.jpeg" descr="C:\Users\kageto-fastest\Pictures\PowerDVD 14\Snapshot\PDVD_010.JPG"/>
          <p:cNvPicPr/>
          <p:nvPr/>
        </p:nvPicPr>
        <p:blipFill>
          <a:blip r:embed="rId2">
            <a:extLst/>
          </a:blip>
          <a:stretch>
            <a:fillRect/>
          </a:stretch>
        </p:blipFill>
        <p:spPr>
          <a:xfrm>
            <a:off x="298450" y="1120775"/>
            <a:ext cx="8124825" cy="4572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7.jpeg" descr="C:\Users\kageto-fastest\Pictures\PowerDVD 14\Snapshot\PDVD_011.JPG"/>
          <p:cNvPicPr/>
          <p:nvPr/>
        </p:nvPicPr>
        <p:blipFill>
          <a:blip r:embed="rId2">
            <a:extLst/>
          </a:blip>
          <a:stretch>
            <a:fillRect/>
          </a:stretch>
        </p:blipFill>
        <p:spPr>
          <a:xfrm>
            <a:off x="539750" y="1181100"/>
            <a:ext cx="8124825" cy="4572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画面に合わせる (4:3)</PresentationFormat>
  <Paragraphs>24</Paragraphs>
  <Slides>16</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Helvetica Neue</vt:lpstr>
      <vt:lpstr>ヒラギノ角ゴ ProN W3</vt:lpstr>
      <vt:lpstr>Arial</vt:lpstr>
      <vt:lpstr>Calibri</vt:lpstr>
      <vt:lpstr>Default</vt:lpstr>
      <vt:lpstr>MRJ</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MRJ</dc:title>
  <dc:creator>makoto kageto</dc:creator>
  <cp:lastModifiedBy>makoto kageto</cp:lastModifiedBy>
  <cp:revision>1</cp:revision>
  <dcterms:modified xsi:type="dcterms:W3CDTF">2014-12-01T22:56:17Z</dcterms:modified>
</cp:coreProperties>
</file>