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25" autoAdjust="0"/>
  </p:normalViewPr>
  <p:slideViewPr>
    <p:cSldViewPr>
      <p:cViewPr varScale="1">
        <p:scale>
          <a:sx n="73" d="100"/>
          <a:sy n="73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FA9EA-F7A5-4FC4-8A59-393976CA8E37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9A19D27-5EF1-4CD7-8F14-A6574FBC9711}">
      <dgm:prSet phldrT="[テキスト]"/>
      <dgm:spPr/>
      <dgm:t>
        <a:bodyPr/>
        <a:lstStyle/>
        <a:p>
          <a:r>
            <a:rPr kumimoji="1" lang="en-US" altLang="ja-JP" dirty="0" smtClean="0"/>
            <a:t>Internalize</a:t>
          </a:r>
          <a:endParaRPr kumimoji="1" lang="ja-JP" altLang="en-US" dirty="0"/>
        </a:p>
      </dgm:t>
    </dgm:pt>
    <dgm:pt modelId="{B3C974E0-205C-4D04-8F96-B0EE002B78F6}" type="parTrans" cxnId="{AB459477-6618-4E8A-85DB-D1B3D0C15977}">
      <dgm:prSet/>
      <dgm:spPr/>
      <dgm:t>
        <a:bodyPr/>
        <a:lstStyle/>
        <a:p>
          <a:endParaRPr kumimoji="1" lang="ja-JP" altLang="en-US"/>
        </a:p>
      </dgm:t>
    </dgm:pt>
    <dgm:pt modelId="{FDDE644D-78AC-44C5-926F-B13F8ECF7FC4}" type="sibTrans" cxnId="{AB459477-6618-4E8A-85DB-D1B3D0C15977}">
      <dgm:prSet/>
      <dgm:spPr/>
      <dgm:t>
        <a:bodyPr/>
        <a:lstStyle/>
        <a:p>
          <a:endParaRPr kumimoji="1" lang="ja-JP" altLang="en-US"/>
        </a:p>
      </dgm:t>
    </dgm:pt>
    <dgm:pt modelId="{9D5652CF-F85D-4675-9756-957E9931AB43}">
      <dgm:prSet phldrT="[テキスト]"/>
      <dgm:spPr/>
      <dgm:t>
        <a:bodyPr/>
        <a:lstStyle/>
        <a:p>
          <a:r>
            <a:rPr kumimoji="1" lang="en-US" altLang="ja-JP" dirty="0" smtClean="0"/>
            <a:t>FEEL</a:t>
          </a:r>
          <a:endParaRPr kumimoji="1" lang="ja-JP" altLang="en-US" dirty="0"/>
        </a:p>
      </dgm:t>
    </dgm:pt>
    <dgm:pt modelId="{D44EE394-136C-477D-B21A-E90BA0CC6DE9}" type="parTrans" cxnId="{A29A3827-C63C-4349-9957-6A8935ABCDAA}">
      <dgm:prSet/>
      <dgm:spPr/>
      <dgm:t>
        <a:bodyPr/>
        <a:lstStyle/>
        <a:p>
          <a:endParaRPr kumimoji="1" lang="ja-JP" altLang="en-US"/>
        </a:p>
      </dgm:t>
    </dgm:pt>
    <dgm:pt modelId="{97F57A27-0878-4A3D-9A24-4E2DD501BA85}" type="sibTrans" cxnId="{A29A3827-C63C-4349-9957-6A8935ABCDAA}">
      <dgm:prSet/>
      <dgm:spPr/>
      <dgm:t>
        <a:bodyPr/>
        <a:lstStyle/>
        <a:p>
          <a:endParaRPr kumimoji="1" lang="ja-JP" altLang="en-US"/>
        </a:p>
      </dgm:t>
    </dgm:pt>
    <dgm:pt modelId="{229549AE-E9D0-482D-A70E-ACE7859A6A2A}">
      <dgm:prSet phldrT="[テキスト]"/>
      <dgm:spPr/>
      <dgm:t>
        <a:bodyPr/>
        <a:lstStyle/>
        <a:p>
          <a:r>
            <a:rPr kumimoji="1" lang="en-US" altLang="ja-JP" dirty="0" smtClean="0"/>
            <a:t>SEE</a:t>
          </a:r>
          <a:endParaRPr kumimoji="1" lang="ja-JP" altLang="en-US" dirty="0"/>
        </a:p>
      </dgm:t>
    </dgm:pt>
    <dgm:pt modelId="{0427F299-265E-4146-96C3-D4244360591C}" type="parTrans" cxnId="{EA1AFDC5-8CE0-42DC-92AA-46D0A6E7B58F}">
      <dgm:prSet/>
      <dgm:spPr/>
      <dgm:t>
        <a:bodyPr/>
        <a:lstStyle/>
        <a:p>
          <a:endParaRPr kumimoji="1" lang="ja-JP" altLang="en-US"/>
        </a:p>
      </dgm:t>
    </dgm:pt>
    <dgm:pt modelId="{BD80B5C8-DC46-4FC9-942D-D037307B93C9}" type="sibTrans" cxnId="{EA1AFDC5-8CE0-42DC-92AA-46D0A6E7B58F}">
      <dgm:prSet/>
      <dgm:spPr/>
      <dgm:t>
        <a:bodyPr/>
        <a:lstStyle/>
        <a:p>
          <a:endParaRPr kumimoji="1" lang="ja-JP" altLang="en-US"/>
        </a:p>
      </dgm:t>
    </dgm:pt>
    <dgm:pt modelId="{B6D6064D-B7E9-4918-80E1-326B448F5F34}" type="pres">
      <dgm:prSet presAssocID="{C25FA9EA-F7A5-4FC4-8A59-393976CA8E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C965AB-C8DD-44D4-A220-63DAAB298B5F}" type="pres">
      <dgm:prSet presAssocID="{A9A19D27-5EF1-4CD7-8F14-A6574FBC971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54216A0-624B-420A-AD5A-E9FB8AC73FBD}" type="pres">
      <dgm:prSet presAssocID="{A9A19D27-5EF1-4CD7-8F14-A6574FBC9711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7F896FBA-7DE4-43E9-9A0C-F91AAE9EB054}" type="pres">
      <dgm:prSet presAssocID="{A9A19D27-5EF1-4CD7-8F14-A6574FBC9711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DB6626DB-17FF-4929-B0F6-91FDAFAB7620}" type="pres">
      <dgm:prSet presAssocID="{9D5652CF-F85D-4675-9756-957E9931AB4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AA32883-701A-440B-BF54-B64E6DEF7D86}" type="pres">
      <dgm:prSet presAssocID="{9D5652CF-F85D-4675-9756-957E9931AB43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D1B3047F-C0FF-4C53-ABD1-43770C9592F5}" type="pres">
      <dgm:prSet presAssocID="{9D5652CF-F85D-4675-9756-957E9931AB43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9F452E64-8831-4629-A3B5-E2276855A8BE}" type="pres">
      <dgm:prSet presAssocID="{229549AE-E9D0-482D-A70E-ACE7859A6A2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C091CCB3-3F4E-4668-9AEB-E948B911B17E}" type="pres">
      <dgm:prSet presAssocID="{229549AE-E9D0-482D-A70E-ACE7859A6A2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A0DAD1-9E4B-40A4-84E8-CFAE8622336B}" type="pres">
      <dgm:prSet presAssocID="{229549AE-E9D0-482D-A70E-ACE7859A6A2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B522BB7F-67A0-4E1F-934F-8521F8873E37}" type="pres">
      <dgm:prSet presAssocID="{229549AE-E9D0-482D-A70E-ACE7859A6A2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27198565-4752-458C-96C0-418BC473782A}" type="pres">
      <dgm:prSet presAssocID="{FDDE644D-78AC-44C5-926F-B13F8ECF7F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13CE2E6F-7464-40B4-95BF-A5E9B4AB8274}" type="pres">
      <dgm:prSet presAssocID="{97F57A27-0878-4A3D-9A24-4E2DD501BA85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7E40B4AE-A07E-4BBC-A5A0-96AE90D50CA5}" type="pres">
      <dgm:prSet presAssocID="{BD80B5C8-DC46-4FC9-942D-D037307B93C9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B1FE5812-8EAB-4A06-B60B-8A96B0DCD6F4}" type="presOf" srcId="{BD80B5C8-DC46-4FC9-942D-D037307B93C9}" destId="{7E40B4AE-A07E-4BBC-A5A0-96AE90D50CA5}" srcOrd="0" destOrd="0" presId="urn:microsoft.com/office/officeart/2005/8/layout/gear1"/>
    <dgm:cxn modelId="{65AA3E26-767A-4300-9F61-5387F802688E}" type="presOf" srcId="{97F57A27-0878-4A3D-9A24-4E2DD501BA85}" destId="{13CE2E6F-7464-40B4-95BF-A5E9B4AB8274}" srcOrd="0" destOrd="0" presId="urn:microsoft.com/office/officeart/2005/8/layout/gear1"/>
    <dgm:cxn modelId="{C4DC6678-4B9A-4CEE-90D0-152D8D38EB3A}" type="presOf" srcId="{9D5652CF-F85D-4675-9756-957E9931AB43}" destId="{D1B3047F-C0FF-4C53-ABD1-43770C9592F5}" srcOrd="2" destOrd="0" presId="urn:microsoft.com/office/officeart/2005/8/layout/gear1"/>
    <dgm:cxn modelId="{0D1C0052-5384-407C-99AD-3876A1B77171}" type="presOf" srcId="{9D5652CF-F85D-4675-9756-957E9931AB43}" destId="{DB6626DB-17FF-4929-B0F6-91FDAFAB7620}" srcOrd="0" destOrd="0" presId="urn:microsoft.com/office/officeart/2005/8/layout/gear1"/>
    <dgm:cxn modelId="{C2EBE3AD-4443-4B35-B9AF-CBB2EABFEC31}" type="presOf" srcId="{C25FA9EA-F7A5-4FC4-8A59-393976CA8E37}" destId="{B6D6064D-B7E9-4918-80E1-326B448F5F34}" srcOrd="0" destOrd="0" presId="urn:microsoft.com/office/officeart/2005/8/layout/gear1"/>
    <dgm:cxn modelId="{01B7C2EB-D2F3-47A5-BCF4-0E3CE95A3B88}" type="presOf" srcId="{9D5652CF-F85D-4675-9756-957E9931AB43}" destId="{8AA32883-701A-440B-BF54-B64E6DEF7D86}" srcOrd="1" destOrd="0" presId="urn:microsoft.com/office/officeart/2005/8/layout/gear1"/>
    <dgm:cxn modelId="{762945F5-FB55-4974-8010-D2BC307F1C50}" type="presOf" srcId="{229549AE-E9D0-482D-A70E-ACE7859A6A2A}" destId="{C091CCB3-3F4E-4668-9AEB-E948B911B17E}" srcOrd="1" destOrd="0" presId="urn:microsoft.com/office/officeart/2005/8/layout/gear1"/>
    <dgm:cxn modelId="{335F231D-CF85-4AAC-91EE-1B9BB8011761}" type="presOf" srcId="{229549AE-E9D0-482D-A70E-ACE7859A6A2A}" destId="{B522BB7F-67A0-4E1F-934F-8521F8873E37}" srcOrd="3" destOrd="0" presId="urn:microsoft.com/office/officeart/2005/8/layout/gear1"/>
    <dgm:cxn modelId="{4FC85514-0E59-4621-82B6-D07C34A31A3A}" type="presOf" srcId="{229549AE-E9D0-482D-A70E-ACE7859A6A2A}" destId="{9F452E64-8831-4629-A3B5-E2276855A8BE}" srcOrd="0" destOrd="0" presId="urn:microsoft.com/office/officeart/2005/8/layout/gear1"/>
    <dgm:cxn modelId="{AB459477-6618-4E8A-85DB-D1B3D0C15977}" srcId="{C25FA9EA-F7A5-4FC4-8A59-393976CA8E37}" destId="{A9A19D27-5EF1-4CD7-8F14-A6574FBC9711}" srcOrd="0" destOrd="0" parTransId="{B3C974E0-205C-4D04-8F96-B0EE002B78F6}" sibTransId="{FDDE644D-78AC-44C5-926F-B13F8ECF7FC4}"/>
    <dgm:cxn modelId="{A29A3827-C63C-4349-9957-6A8935ABCDAA}" srcId="{C25FA9EA-F7A5-4FC4-8A59-393976CA8E37}" destId="{9D5652CF-F85D-4675-9756-957E9931AB43}" srcOrd="1" destOrd="0" parTransId="{D44EE394-136C-477D-B21A-E90BA0CC6DE9}" sibTransId="{97F57A27-0878-4A3D-9A24-4E2DD501BA85}"/>
    <dgm:cxn modelId="{47A64DFE-5653-4107-ABC5-A471DE8C7534}" type="presOf" srcId="{229549AE-E9D0-482D-A70E-ACE7859A6A2A}" destId="{27A0DAD1-9E4B-40A4-84E8-CFAE8622336B}" srcOrd="2" destOrd="0" presId="urn:microsoft.com/office/officeart/2005/8/layout/gear1"/>
    <dgm:cxn modelId="{F701A55B-71AC-4D77-B848-571039F7DCE2}" type="presOf" srcId="{FDDE644D-78AC-44C5-926F-B13F8ECF7FC4}" destId="{27198565-4752-458C-96C0-418BC473782A}" srcOrd="0" destOrd="0" presId="urn:microsoft.com/office/officeart/2005/8/layout/gear1"/>
    <dgm:cxn modelId="{EA1AFDC5-8CE0-42DC-92AA-46D0A6E7B58F}" srcId="{C25FA9EA-F7A5-4FC4-8A59-393976CA8E37}" destId="{229549AE-E9D0-482D-A70E-ACE7859A6A2A}" srcOrd="2" destOrd="0" parTransId="{0427F299-265E-4146-96C3-D4244360591C}" sibTransId="{BD80B5C8-DC46-4FC9-942D-D037307B93C9}"/>
    <dgm:cxn modelId="{40F26904-1557-40E3-BD37-ACDDD44DCF3A}" type="presOf" srcId="{A9A19D27-5EF1-4CD7-8F14-A6574FBC9711}" destId="{6EC965AB-C8DD-44D4-A220-63DAAB298B5F}" srcOrd="0" destOrd="0" presId="urn:microsoft.com/office/officeart/2005/8/layout/gear1"/>
    <dgm:cxn modelId="{3E4EFCFD-8B2E-4F7E-B93F-3153B85D8E8A}" type="presOf" srcId="{A9A19D27-5EF1-4CD7-8F14-A6574FBC9711}" destId="{7F896FBA-7DE4-43E9-9A0C-F91AAE9EB054}" srcOrd="2" destOrd="0" presId="urn:microsoft.com/office/officeart/2005/8/layout/gear1"/>
    <dgm:cxn modelId="{A0CC1B82-6EBE-48D9-A329-4162E29500EB}" type="presOf" srcId="{A9A19D27-5EF1-4CD7-8F14-A6574FBC9711}" destId="{854216A0-624B-420A-AD5A-E9FB8AC73FBD}" srcOrd="1" destOrd="0" presId="urn:microsoft.com/office/officeart/2005/8/layout/gear1"/>
    <dgm:cxn modelId="{5CFAEE12-719C-4D2E-A1D4-EE21CB219EC3}" type="presParOf" srcId="{B6D6064D-B7E9-4918-80E1-326B448F5F34}" destId="{6EC965AB-C8DD-44D4-A220-63DAAB298B5F}" srcOrd="0" destOrd="0" presId="urn:microsoft.com/office/officeart/2005/8/layout/gear1"/>
    <dgm:cxn modelId="{261D2A41-EA1B-450F-B420-8CF2B7AC0C9C}" type="presParOf" srcId="{B6D6064D-B7E9-4918-80E1-326B448F5F34}" destId="{854216A0-624B-420A-AD5A-E9FB8AC73FBD}" srcOrd="1" destOrd="0" presId="urn:microsoft.com/office/officeart/2005/8/layout/gear1"/>
    <dgm:cxn modelId="{F5E5497C-E4E8-4219-A80A-7B4487729278}" type="presParOf" srcId="{B6D6064D-B7E9-4918-80E1-326B448F5F34}" destId="{7F896FBA-7DE4-43E9-9A0C-F91AAE9EB054}" srcOrd="2" destOrd="0" presId="urn:microsoft.com/office/officeart/2005/8/layout/gear1"/>
    <dgm:cxn modelId="{D679FC7D-54FA-4CD3-A6BA-E341DD28D521}" type="presParOf" srcId="{B6D6064D-B7E9-4918-80E1-326B448F5F34}" destId="{DB6626DB-17FF-4929-B0F6-91FDAFAB7620}" srcOrd="3" destOrd="0" presId="urn:microsoft.com/office/officeart/2005/8/layout/gear1"/>
    <dgm:cxn modelId="{AC8C6F77-04C5-4FF0-847B-775F48C83277}" type="presParOf" srcId="{B6D6064D-B7E9-4918-80E1-326B448F5F34}" destId="{8AA32883-701A-440B-BF54-B64E6DEF7D86}" srcOrd="4" destOrd="0" presId="urn:microsoft.com/office/officeart/2005/8/layout/gear1"/>
    <dgm:cxn modelId="{F12DBEF7-D02D-4685-8B52-6AA049D5FC9B}" type="presParOf" srcId="{B6D6064D-B7E9-4918-80E1-326B448F5F34}" destId="{D1B3047F-C0FF-4C53-ABD1-43770C9592F5}" srcOrd="5" destOrd="0" presId="urn:microsoft.com/office/officeart/2005/8/layout/gear1"/>
    <dgm:cxn modelId="{2B50621E-88E5-4F19-BD20-813A984ADE5B}" type="presParOf" srcId="{B6D6064D-B7E9-4918-80E1-326B448F5F34}" destId="{9F452E64-8831-4629-A3B5-E2276855A8BE}" srcOrd="6" destOrd="0" presId="urn:microsoft.com/office/officeart/2005/8/layout/gear1"/>
    <dgm:cxn modelId="{1ABDB9CD-45E0-4D2E-AE3A-241136821F63}" type="presParOf" srcId="{B6D6064D-B7E9-4918-80E1-326B448F5F34}" destId="{C091CCB3-3F4E-4668-9AEB-E948B911B17E}" srcOrd="7" destOrd="0" presId="urn:microsoft.com/office/officeart/2005/8/layout/gear1"/>
    <dgm:cxn modelId="{24CB68DC-C62C-4E24-A2E9-1AEE2B4E0556}" type="presParOf" srcId="{B6D6064D-B7E9-4918-80E1-326B448F5F34}" destId="{27A0DAD1-9E4B-40A4-84E8-CFAE8622336B}" srcOrd="8" destOrd="0" presId="urn:microsoft.com/office/officeart/2005/8/layout/gear1"/>
    <dgm:cxn modelId="{2C3132EB-FB3B-44E0-BC32-9D9ABFEF3D5B}" type="presParOf" srcId="{B6D6064D-B7E9-4918-80E1-326B448F5F34}" destId="{B522BB7F-67A0-4E1F-934F-8521F8873E37}" srcOrd="9" destOrd="0" presId="urn:microsoft.com/office/officeart/2005/8/layout/gear1"/>
    <dgm:cxn modelId="{C57B7439-2485-4707-9430-E58247CD9F90}" type="presParOf" srcId="{B6D6064D-B7E9-4918-80E1-326B448F5F34}" destId="{27198565-4752-458C-96C0-418BC473782A}" srcOrd="10" destOrd="0" presId="urn:microsoft.com/office/officeart/2005/8/layout/gear1"/>
    <dgm:cxn modelId="{55F00181-A16E-4CA2-8714-6E3EF2033713}" type="presParOf" srcId="{B6D6064D-B7E9-4918-80E1-326B448F5F34}" destId="{13CE2E6F-7464-40B4-95BF-A5E9B4AB8274}" srcOrd="11" destOrd="0" presId="urn:microsoft.com/office/officeart/2005/8/layout/gear1"/>
    <dgm:cxn modelId="{A8EA2A00-9CA0-4BA5-888F-FC044A341774}" type="presParOf" srcId="{B6D6064D-B7E9-4918-80E1-326B448F5F34}" destId="{7E40B4AE-A07E-4BBC-A5A0-96AE90D50CA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965AB-C8DD-44D4-A220-63DAAB298B5F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600" kern="1200" dirty="0" smtClean="0"/>
            <a:t>Internalize</a:t>
          </a:r>
          <a:endParaRPr kumimoji="1" lang="ja-JP" altLang="en-US" sz="2600" kern="1200" dirty="0"/>
        </a:p>
      </dsp:txBody>
      <dsp:txXfrm>
        <a:off x="4388957" y="2619785"/>
        <a:ext cx="1488367" cy="1279541"/>
      </dsp:txXfrm>
    </dsp:sp>
    <dsp:sp modelId="{DB6626DB-17FF-4929-B0F6-91FDAFAB7620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600" kern="1200" dirty="0" smtClean="0"/>
            <a:t>FEEL</a:t>
          </a:r>
          <a:endParaRPr kumimoji="1" lang="ja-JP" altLang="en-US" sz="2600" kern="1200" dirty="0"/>
        </a:p>
      </dsp:txBody>
      <dsp:txXfrm>
        <a:off x="2895963" y="1906833"/>
        <a:ext cx="898845" cy="893335"/>
      </dsp:txXfrm>
    </dsp:sp>
    <dsp:sp modelId="{9F452E64-8831-4629-A3B5-E2276855A8BE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600" kern="1200" dirty="0" smtClean="0"/>
            <a:t>SEE</a:t>
          </a:r>
          <a:endParaRPr kumimoji="1" lang="ja-JP" altLang="en-US" sz="2600" kern="1200" dirty="0"/>
        </a:p>
      </dsp:txBody>
      <dsp:txXfrm rot="-20700000">
        <a:off x="3843242" y="588375"/>
        <a:ext cx="995711" cy="995711"/>
      </dsp:txXfrm>
    </dsp:sp>
    <dsp:sp modelId="{27198565-4752-458C-96C0-418BC473782A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E2E6F-7464-40B4-95BF-A5E9B4AB8274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0B4AE-A07E-4BBC-A5A0-96AE90D50CA5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153C-887B-4916-AF22-EFA12705AF97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E1A80-8CC1-470A-A3E4-8EA644AC9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1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Good Morning</a:t>
            </a:r>
            <a:r>
              <a:rPr lang="en-US" altLang="ja-JP" baseline="0" dirty="0" smtClean="0"/>
              <a:t> ,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My presentation for today is “</a:t>
            </a:r>
            <a:r>
              <a:rPr lang="en-US" altLang="ja-JP" sz="1200" dirty="0" smtClean="0">
                <a:solidFill>
                  <a:schemeClr val="bg1"/>
                </a:solidFill>
              </a:rPr>
              <a:t>What Are You </a:t>
            </a:r>
            <a:r>
              <a:rPr lang="en-US" altLang="ja-JP" sz="1200" baseline="0" dirty="0" smtClean="0">
                <a:solidFill>
                  <a:schemeClr val="bg1"/>
                </a:solidFill>
              </a:rPr>
              <a:t>able to </a:t>
            </a:r>
            <a:r>
              <a:rPr lang="en-US" altLang="ja-JP" sz="1200" dirty="0" smtClean="0">
                <a:solidFill>
                  <a:schemeClr val="bg1"/>
                </a:solidFill>
              </a:rPr>
              <a:t>Contribute to the Society?”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200" dirty="0" smtClean="0">
                <a:solidFill>
                  <a:schemeClr val="bg1"/>
                </a:solidFill>
              </a:rPr>
              <a:t>I would like to focus</a:t>
            </a:r>
            <a:r>
              <a:rPr lang="en-US" altLang="ja-JP" sz="1200" baseline="0" dirty="0" smtClean="0">
                <a:solidFill>
                  <a:schemeClr val="bg1"/>
                </a:solidFill>
              </a:rPr>
              <a:t> on “global Issues “ with you.</a:t>
            </a:r>
            <a:endParaRPr lang="ja-JP" altLang="en-US" dirty="0" smtClean="0"/>
          </a:p>
        </p:txBody>
      </p:sp>
      <p:sp>
        <p:nvSpPr>
          <p:cNvPr id="583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AFDD7-233F-40ED-8821-062CD8AF172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17132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Firstly</a:t>
            </a:r>
            <a:r>
              <a:rPr kumimoji="1" lang="en-US" altLang="ja-JP" baseline="0" dirty="0" smtClean="0"/>
              <a:t> I would like to talk about Global Competencies.</a:t>
            </a:r>
          </a:p>
          <a:p>
            <a:r>
              <a:rPr kumimoji="1" lang="en-US" altLang="ja-JP" dirty="0" smtClean="0"/>
              <a:t>What</a:t>
            </a:r>
            <a:r>
              <a:rPr kumimoji="1" lang="en-US" altLang="ja-JP" baseline="0" dirty="0" smtClean="0"/>
              <a:t> comes to your mind , when we say “Global Competencies”</a:t>
            </a:r>
          </a:p>
          <a:p>
            <a:r>
              <a:rPr kumimoji="1" lang="en-US" altLang="ja-JP" baseline="0" dirty="0" smtClean="0"/>
              <a:t>We have English communication skill ,ICT skill or conflict resolution skills, etc.</a:t>
            </a:r>
          </a:p>
          <a:p>
            <a:r>
              <a:rPr kumimoji="1" lang="en-US" altLang="ja-JP" baseline="0" dirty="0" smtClean="0"/>
              <a:t>These are all needed when we face the global issues.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E1A80-8CC1-470A-A3E4-8EA644AC95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76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Let</a:t>
            </a:r>
            <a:r>
              <a:rPr kumimoji="1" lang="en-US" altLang="ja-JP" baseline="0" dirty="0" smtClean="0"/>
              <a:t> me talk about global issues.</a:t>
            </a:r>
          </a:p>
          <a:p>
            <a:r>
              <a:rPr kumimoji="1" lang="en-US" altLang="ja-JP" baseline="0" dirty="0" smtClean="0"/>
              <a:t>For example in Cambodia , there are lots of Issues.</a:t>
            </a:r>
          </a:p>
          <a:p>
            <a:r>
              <a:rPr kumimoji="1" lang="en-US" altLang="ja-JP" baseline="0" dirty="0" smtClean="0"/>
              <a:t>1 Human trafficking, 2  sex slave caused by poverty.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ED2D-5179-4B6B-89A1-6BE7B5B2C5B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19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Please</a:t>
            </a:r>
            <a:r>
              <a:rPr lang="en-US" altLang="ja-JP" baseline="0" dirty="0" smtClean="0"/>
              <a:t> direct your attention to this pictures.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This picture shows the propaganda that aims to prevent human trafficking.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 </a:t>
            </a:r>
            <a:endParaRPr lang="ja-JP" altLang="en-US" dirty="0" smtClean="0"/>
          </a:p>
        </p:txBody>
      </p:sp>
      <p:sp>
        <p:nvSpPr>
          <p:cNvPr id="952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A59AB-4CE0-4F96-8655-362095E6DD6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23409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altLang="ja-JP" dirty="0" smtClean="0"/>
              <a:t>Another example</a:t>
            </a:r>
            <a:r>
              <a:rPr lang="en-US" altLang="ja-JP" baseline="0" dirty="0" smtClean="0"/>
              <a:t> is in</a:t>
            </a:r>
            <a:r>
              <a:rPr lang="en-US" altLang="ja-JP" dirty="0" smtClean="0"/>
              <a:t> Afghanistan,</a:t>
            </a:r>
            <a:r>
              <a:rPr lang="en-US" altLang="ja-JP" baseline="0" dirty="0" smtClean="0"/>
              <a:t> there are </a:t>
            </a:r>
            <a:r>
              <a:rPr lang="en-US" altLang="ja-JP" dirty="0" smtClean="0"/>
              <a:t>15-16 years old girls who are enforced</a:t>
            </a:r>
            <a:r>
              <a:rPr lang="en-US" altLang="ja-JP" baseline="0" dirty="0" smtClean="0"/>
              <a:t> to be the slaves for</a:t>
            </a:r>
            <a:r>
              <a:rPr lang="en-US" altLang="ja-JP" dirty="0" smtClean="0"/>
              <a:t> the Rich people.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In fact</a:t>
            </a:r>
            <a:r>
              <a:rPr lang="en-US" altLang="ja-JP" baseline="0" dirty="0" smtClean="0"/>
              <a:t> s</a:t>
            </a:r>
            <a:r>
              <a:rPr lang="en-US" altLang="ja-JP" dirty="0" smtClean="0"/>
              <a:t>ome</a:t>
            </a:r>
            <a:r>
              <a:rPr lang="en-US" altLang="ja-JP" baseline="0" dirty="0" smtClean="0"/>
              <a:t> of them committed </a:t>
            </a:r>
            <a:r>
              <a:rPr lang="en-US" altLang="ja-JP" dirty="0" smtClean="0"/>
              <a:t>human torch suicide. To</a:t>
            </a:r>
            <a:r>
              <a:rPr lang="en-US" altLang="ja-JP" baseline="0" dirty="0" smtClean="0"/>
              <a:t> prove this </a:t>
            </a:r>
            <a:r>
              <a:rPr lang="en-US" altLang="ja-JP" dirty="0" smtClean="0"/>
              <a:t> NHK reported that there were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7</a:t>
            </a:r>
            <a:r>
              <a:rPr lang="en-US" altLang="ja-JP" baseline="0" dirty="0" smtClean="0"/>
              <a:t> or 8 girls who did </a:t>
            </a:r>
            <a:r>
              <a:rPr lang="en-US" altLang="ja-JP" dirty="0" smtClean="0"/>
              <a:t>human torch suicide</a:t>
            </a:r>
            <a:r>
              <a:rPr lang="en-US" altLang="ja-JP" baseline="0" dirty="0" smtClean="0"/>
              <a:t> even a week ago.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 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4B6657-F3EF-4E03-ADF5-D13D723AF350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14768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When</a:t>
            </a:r>
            <a:r>
              <a:rPr lang="en-US" altLang="ja-JP" baseline="0" dirty="0" smtClean="0"/>
              <a:t> it comes to Democracy.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We would never forget the incident of Mr. Nagai who was shot by the soldier in Myanmar last 2007.</a:t>
            </a:r>
            <a:endParaRPr lang="ja-JP" altLang="en-US" dirty="0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1F29A-1BAB-435E-8AD7-D2FD050CC9A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40280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>
                <a:ea typeface="ＭＳ Ｐ明朝" charset="-128"/>
              </a:rPr>
              <a:t>Another global</a:t>
            </a:r>
            <a:r>
              <a:rPr lang="en-US" altLang="ja-JP" baseline="0" dirty="0" smtClean="0">
                <a:ea typeface="ＭＳ Ｐ明朝" charset="-128"/>
              </a:rPr>
              <a:t> issue we have here is “F</a:t>
            </a:r>
            <a:r>
              <a:rPr lang="en-US" altLang="ja-JP" dirty="0" smtClean="0">
                <a:ea typeface="ＭＳ Ｐ明朝" charset="-128"/>
              </a:rPr>
              <a:t>air trade” which is need</a:t>
            </a:r>
            <a:r>
              <a:rPr lang="en-US" altLang="ja-JP" baseline="0" dirty="0" smtClean="0">
                <a:ea typeface="ＭＳ Ｐ明朝" charset="-128"/>
              </a:rPr>
              <a:t>ed in the Philippines.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>
                <a:ea typeface="ＭＳ Ｐ明朝" charset="-128"/>
              </a:rPr>
              <a:t>Some big companies such as DOLE are expected to change their management for fare trade.</a:t>
            </a:r>
          </a:p>
          <a:p>
            <a:pPr eaLnBrk="1" hangingPunct="1">
              <a:spcBef>
                <a:spcPct val="0"/>
              </a:spcBef>
            </a:pPr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634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7297B-036E-4ECF-9683-CE50447BDDB5}" type="slidenum">
              <a:rPr lang="en-US" altLang="ja-JP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6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Please take a  look at</a:t>
            </a:r>
            <a:r>
              <a:rPr lang="en-US" altLang="ja-JP" baseline="0" dirty="0" smtClean="0">
                <a:solidFill>
                  <a:schemeClr val="bg1"/>
                </a:solidFill>
              </a:rPr>
              <a:t> this picture. There are boxes that will be sent to Japan.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“Dole” buy one box for only 2.5dollars</a:t>
            </a:r>
            <a:r>
              <a:rPr lang="en-US" altLang="ja-JP" baseline="0" dirty="0" smtClean="0">
                <a:solidFill>
                  <a:schemeClr val="bg1"/>
                </a:solidFill>
              </a:rPr>
              <a:t> but they </a:t>
            </a:r>
            <a:r>
              <a:rPr lang="en-US" altLang="ja-JP" dirty="0" smtClean="0">
                <a:solidFill>
                  <a:schemeClr val="bg1"/>
                </a:solidFill>
              </a:rPr>
              <a:t>sell it for 40 dollars in Japan.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I </a:t>
            </a:r>
            <a:r>
              <a:rPr lang="en-US" altLang="ja-JP" smtClean="0">
                <a:solidFill>
                  <a:schemeClr val="bg1"/>
                </a:solidFill>
              </a:rPr>
              <a:t>guess there should</a:t>
            </a:r>
            <a:r>
              <a:rPr lang="en-US" altLang="ja-JP" baseline="0" smtClean="0">
                <a:solidFill>
                  <a:schemeClr val="bg1"/>
                </a:solidFill>
              </a:rPr>
              <a:t> </a:t>
            </a:r>
            <a:r>
              <a:rPr lang="en-US" altLang="ja-JP" baseline="0" dirty="0" smtClean="0">
                <a:solidFill>
                  <a:schemeClr val="bg1"/>
                </a:solidFill>
              </a:rPr>
              <a:t>be more money which needed to be shared to Filipino people.</a:t>
            </a:r>
            <a:endParaRPr lang="ja-JP" altLang="en-US" dirty="0" smtClean="0"/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9D843-D5FF-4BE8-82CA-CBE1786465ED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90392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Up to here, I</a:t>
            </a:r>
            <a:r>
              <a:rPr lang="en-US" altLang="ja-JP" baseline="0" dirty="0" smtClean="0"/>
              <a:t> have been talking about the Global issues and Global competencies all around the world.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We really want to brush up our competency so that we can be the person who could contribute to those who are really in need.</a:t>
            </a:r>
          </a:p>
          <a:p>
            <a:pPr eaLnBrk="1" hangingPunct="1">
              <a:spcBef>
                <a:spcPct val="0"/>
              </a:spcBef>
            </a:pPr>
            <a:endParaRPr lang="en-US" altLang="ja-JP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That would be  all thank you for your listening.</a:t>
            </a:r>
          </a:p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94A3C-87C4-4AFD-BBCB-5BDF4D921233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399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6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4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5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37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03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1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43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98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25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0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86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2C7A-A558-4542-A3F2-CAF725075F8F}" type="datetimeFigureOut">
              <a:rPr kumimoji="1" lang="ja-JP" altLang="en-US" smtClean="0"/>
              <a:t>2014/12/8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0A1A-7673-46BE-BF2F-66A258D4F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85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65297;AVI/&#38996;&#65298;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3"/>
          <p:cNvSpPr>
            <a:spLocks noGrp="1"/>
          </p:cNvSpPr>
          <p:nvPr>
            <p:ph type="ctrTitle"/>
          </p:nvPr>
        </p:nvSpPr>
        <p:spPr>
          <a:xfrm>
            <a:off x="539750" y="2130425"/>
            <a:ext cx="8496300" cy="1470025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1"/>
                </a:solidFill>
              </a:rPr>
              <a:t>What Are You Able to Contribute to the Society?</a:t>
            </a:r>
            <a:endParaRPr lang="ja-JP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07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tx1"/>
                </a:solidFill>
              </a:rPr>
              <a:t>Your name 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solidFill>
            <a:schemeClr val="tx2"/>
          </a:solidFill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Global Competency</a:t>
            </a:r>
            <a:endParaRPr lang="ja-JP" alt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084358"/>
              </p:ext>
            </p:extLst>
          </p:nvPr>
        </p:nvGraphicFramePr>
        <p:xfrm>
          <a:off x="32352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5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3608" y="260648"/>
            <a:ext cx="6840537" cy="13716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600" dirty="0" smtClean="0">
                <a:solidFill>
                  <a:schemeClr val="bg1"/>
                </a:solidFill>
              </a:rPr>
              <a:t>Global Issues in Cambodia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　</a:t>
            </a:r>
          </a:p>
        </p:txBody>
      </p:sp>
      <p:pic>
        <p:nvPicPr>
          <p:cNvPr id="5" name="Picture 2" descr="D:\pic\家\Mac\100403\Resized\DSC00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7363972" cy="41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82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bg1"/>
                </a:solidFill>
              </a:rPr>
              <a:t>human traffic , sex slave</a:t>
            </a:r>
            <a:endParaRPr lang="ja-JP" altLang="en-US" dirty="0" smtClean="0">
              <a:solidFill>
                <a:schemeClr val="bg1"/>
              </a:solidFill>
            </a:endParaRPr>
          </a:p>
        </p:txBody>
      </p:sp>
      <p:pic>
        <p:nvPicPr>
          <p:cNvPr id="39939" name="Picture 2" descr="D:\pic\家\Mac\100403\Resized\DSC00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24025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0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Gender issue</a:t>
            </a:r>
            <a:endParaRPr lang="ja-JP" altLang="en-US" dirty="0" smtClean="0">
              <a:solidFill>
                <a:schemeClr val="bg1"/>
              </a:solidFill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/>
              <a:t>Afghanistan</a:t>
            </a:r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Due to Poverty 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15-16 years old girls are sold  to the Rich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Against slaves</a:t>
            </a:r>
          </a:p>
          <a:p>
            <a:pP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human </a:t>
            </a:r>
            <a:r>
              <a:rPr lang="en-US" altLang="ja-JP" dirty="0"/>
              <a:t>torch suicide</a:t>
            </a:r>
          </a:p>
          <a:p>
            <a:pPr>
              <a:buNone/>
            </a:pPr>
            <a:r>
              <a:rPr kumimoji="1" lang="ja-JP" altLang="en-US" dirty="0" smtClean="0"/>
              <a:t>　　　　　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>
                <a:hlinkClick r:id="rId3" action="ppaction://hlinkfile"/>
              </a:rPr>
              <a:t>    硫酸</a:t>
            </a:r>
            <a:r>
              <a:rPr lang="ja-JP" altLang="en-US" dirty="0" smtClean="0"/>
              <a:t> </a:t>
            </a:r>
            <a:r>
              <a:rPr lang="en-US" altLang="ja-JP" dirty="0"/>
              <a:t>Sexism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Sexism in Pakistan 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　　　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368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3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6840537" cy="1728192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chemeClr val="bg1"/>
                </a:solidFill>
              </a:rPr>
              <a:t>Democracy </a:t>
            </a:r>
            <a:br>
              <a:rPr lang="en-US" altLang="ja-JP" sz="3200" dirty="0" smtClean="0">
                <a:solidFill>
                  <a:schemeClr val="bg1"/>
                </a:solidFill>
              </a:rPr>
            </a:br>
            <a:r>
              <a:rPr lang="en-US" altLang="ja-JP" sz="3200" dirty="0" smtClean="0">
                <a:solidFill>
                  <a:schemeClr val="bg1"/>
                </a:solidFill>
              </a:rPr>
              <a:t>Myanmar  Sep,2007</a:t>
            </a:r>
            <a:br>
              <a:rPr lang="en-US" altLang="ja-JP" sz="3200" dirty="0" smtClean="0">
                <a:solidFill>
                  <a:schemeClr val="bg1"/>
                </a:solidFill>
              </a:rPr>
            </a:br>
            <a:r>
              <a:rPr lang="en-US" altLang="ja-JP" sz="3200" dirty="0" smtClean="0">
                <a:solidFill>
                  <a:schemeClr val="bg1"/>
                </a:solidFill>
              </a:rPr>
              <a:t>Journalist </a:t>
            </a:r>
            <a:r>
              <a:rPr lang="en-US" altLang="ja-JP" sz="3200" dirty="0" err="1" smtClean="0">
                <a:solidFill>
                  <a:schemeClr val="bg1"/>
                </a:solidFill>
              </a:rPr>
              <a:t>Mr.Nagai</a:t>
            </a:r>
            <a:r>
              <a:rPr lang="en-US" altLang="ja-JP" sz="3200" dirty="0" smtClean="0">
                <a:solidFill>
                  <a:schemeClr val="bg1"/>
                </a:solidFill>
              </a:rPr>
              <a:t> was shot by soldier </a:t>
            </a:r>
            <a:br>
              <a:rPr lang="en-US" altLang="ja-JP" sz="3200" dirty="0" smtClean="0">
                <a:solidFill>
                  <a:schemeClr val="bg1"/>
                </a:solidFill>
              </a:rPr>
            </a:br>
            <a:r>
              <a:rPr lang="ja-JP" altLang="en-US" sz="3200" dirty="0" smtClean="0">
                <a:solidFill>
                  <a:schemeClr val="bg1"/>
                </a:solidFill>
              </a:rPr>
              <a:t>長井さん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7819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453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立命館データ\b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779135" cy="50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dirty="0" smtClean="0">
                <a:solidFill>
                  <a:schemeClr val="bg1"/>
                </a:solidFill>
              </a:rPr>
              <a:t>The Philippines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3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solidFill>
                  <a:schemeClr val="bg1"/>
                </a:solidFill>
              </a:rPr>
              <a:t>“Dole” buy one box for 2.5dollars </a:t>
            </a:r>
            <a:br>
              <a:rPr lang="en-US" altLang="ja-JP" dirty="0" smtClean="0">
                <a:solidFill>
                  <a:schemeClr val="bg1"/>
                </a:solidFill>
              </a:rPr>
            </a:br>
            <a:r>
              <a:rPr lang="en-US" altLang="ja-JP" dirty="0" smtClean="0">
                <a:solidFill>
                  <a:schemeClr val="bg1"/>
                </a:solidFill>
              </a:rPr>
              <a:t>sell it for 40 dollars</a:t>
            </a:r>
            <a:endParaRPr lang="ja-JP" altLang="en-US" dirty="0" smtClean="0">
              <a:solidFill>
                <a:schemeClr val="bg1"/>
              </a:solidFill>
            </a:endParaRPr>
          </a:p>
        </p:txBody>
      </p:sp>
      <p:pic>
        <p:nvPicPr>
          <p:cNvPr id="16387" name="Picture 2" descr="D:\presen\ph\banana_do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355725"/>
            <a:ext cx="6408737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8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Fair-trade 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18435" name="Picture 2" descr="D:\presen\ph\banana_im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700213"/>
            <a:ext cx="6335713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6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408</Words>
  <Application>Microsoft Office PowerPoint</Application>
  <PresentationFormat>画面に合わせる (4:3)</PresentationFormat>
  <Paragraphs>62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Ｐゴシック</vt:lpstr>
      <vt:lpstr>ＭＳ Ｐ明朝</vt:lpstr>
      <vt:lpstr>Arial</vt:lpstr>
      <vt:lpstr>Calibri</vt:lpstr>
      <vt:lpstr>Office ​​テーマ</vt:lpstr>
      <vt:lpstr>What Are You Able to Contribute to the Society?</vt:lpstr>
      <vt:lpstr>Global Competency</vt:lpstr>
      <vt:lpstr>PowerPoint プレゼンテーション</vt:lpstr>
      <vt:lpstr>human traffic , sex slave</vt:lpstr>
      <vt:lpstr>Gender issue</vt:lpstr>
      <vt:lpstr>Democracy  Myanmar  Sep,2007 Journalist Mr.Nagai was shot by soldier  長井さん</vt:lpstr>
      <vt:lpstr>PowerPoint プレゼンテーション</vt:lpstr>
      <vt:lpstr>“Dole” buy one box for 2.5dollars  sell it for 40 dollars</vt:lpstr>
      <vt:lpstr>Fair-trade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 Able to Contribute to the Society?</dc:title>
  <dc:creator>kageto-fastest</dc:creator>
  <cp:lastModifiedBy>makoto kageto</cp:lastModifiedBy>
  <cp:revision>13</cp:revision>
  <dcterms:created xsi:type="dcterms:W3CDTF">2014-10-28T07:28:25Z</dcterms:created>
  <dcterms:modified xsi:type="dcterms:W3CDTF">2014-12-08T01:27:48Z</dcterms:modified>
</cp:coreProperties>
</file>